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9F571-7C29-4553-A1E2-2C3CDA5B8BEA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5DA85-F774-46A2-BD6F-97728F016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3721-F6F2-4B67-B461-59F68FF651F8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C033A-428B-4097-9C72-43072516F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8F60-0216-423D-9D30-DE6B6081955D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EAE1-6618-4A15-A85C-EC2D8E93A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6C1C-B188-4B75-AAA4-409EAEE9671C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B0B5-D5A7-476C-955B-B51A3A3CE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0D56-6E52-4879-9605-566FEE70987F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EBFC-550F-4758-91FD-2E41FF0D8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362B-5241-4DAE-A1E7-7794EE809A4D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B662-C549-40C2-9D5A-FC9B40ED5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17C5-4C6F-46E2-8AB3-B2D12F6E0537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481B-F11B-4291-9B1C-E1E1DC78E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E9657-F003-482F-B20E-B5DF15E9BFA3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AA12-0B62-401B-91E0-B75FEF37E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3586-14B5-4353-8B8F-B09CF1F7EFB7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6745-1551-4677-A0D9-4BD1C2047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A7A3-D6D7-43ED-8B6D-B0284B6A82A6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D0C3-BD0D-4DBC-93E7-DF8942DD8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21DC6-1516-451E-8D34-1C1272782282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D5C29-A329-4157-85F4-52D3C79E1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B6883-2D7C-4D01-864F-5C50CE5C03EA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D9F96A-DDE7-486B-8E52-8F343025D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ds125.detsad.tver.ru/wp-content/uploads/sites/88/2017/11/grazhdanskopatrioticheskoe_vospitanie_v_sootvetstvii_s_fgos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7286676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714356"/>
            <a:ext cx="5214974" cy="157163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 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нравственно- патриотического воспитания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43306" y="4071942"/>
            <a:ext cx="1928826" cy="164307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Изменения в обществе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4429132"/>
            <a:ext cx="1714512" cy="1143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Нравственные ценности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2643182"/>
            <a:ext cx="1643074" cy="1143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Изменения в стране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8" y="2500306"/>
            <a:ext cx="2143140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Отношение к  отдельным личностям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0826" y="4500570"/>
            <a:ext cx="1714512" cy="11430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Отношение к Родине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786050" y="4929198"/>
            <a:ext cx="857256" cy="4846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385195">
            <a:off x="2915353" y="3780877"/>
            <a:ext cx="1060974" cy="48463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18645422">
            <a:off x="5014353" y="3644007"/>
            <a:ext cx="978408" cy="484632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5500694" y="4929198"/>
            <a:ext cx="1000132" cy="48463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714356"/>
            <a:ext cx="5214974" cy="70328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Краеведение-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14488"/>
            <a:ext cx="7358114" cy="441167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>
              <a:buFont typeface="Arial" pitchFamily="34" charset="0"/>
              <a:buChar char="•"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Патриотическое воспитание                            подрастающего поколения всегда являлось одной из важных задач современного образования; 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ФГОС требует новые подходы в формировании нравственного и патриотического сознания подрастающего поколения.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071678"/>
            <a:ext cx="6929486" cy="300039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: </a:t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воспитание нравственного гражданина, патриота малой родины, любящего и знающего свой край, село (его традиции, памятники истории и культуры).</a:t>
            </a:r>
            <a:endParaRPr lang="ru-RU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4572009"/>
            <a:ext cx="71438" cy="21431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85860"/>
            <a:ext cx="6929486" cy="4643471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</a:t>
            </a:r>
          </a:p>
          <a:p>
            <a:endParaRPr lang="ru-RU" sz="2000" b="1" cap="all" dirty="0" smtClean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формировать любовь к родному селу  и интерес к его прошлому и настоящему;</a:t>
            </a:r>
            <a:br>
              <a:rPr lang="ru-RU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 развивать эмоционально-ценностное отношение к семье, дому, улице, району, городу, краю, стране;</a:t>
            </a:r>
          </a:p>
          <a:p>
            <a:r>
              <a:rPr lang="ru-RU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воспитывать чувство гордости за своих земляков, ответственности за все, что происходит в селе, сопричастности к этому;</a:t>
            </a:r>
          </a:p>
          <a:p>
            <a:r>
              <a:rPr lang="ru-RU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 развивать бережное отношение к природе ;</a:t>
            </a:r>
          </a:p>
          <a:p>
            <a:r>
              <a:rPr lang="ru-RU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 формировать умение ориентироваться в ближайшем природном и культурном окружении и отражать это в своей деятельности.</a:t>
            </a:r>
            <a:br>
              <a:rPr lang="ru-RU" sz="2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2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Направления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357430"/>
            <a:ext cx="6686568" cy="3768733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ru-RU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 культурно-историческое;</a:t>
            </a:r>
            <a:br>
              <a:rPr lang="ru-RU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 военно-патриотическое;</a:t>
            </a:r>
            <a:br>
              <a:rPr lang="ru-RU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 духовно-нравственное.</a:t>
            </a:r>
            <a:br>
              <a:rPr lang="ru-RU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3600" b="1" cap="all" dirty="0" smtClean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</a:t>
            </a: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85728"/>
            <a:ext cx="6143668" cy="12858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Культурно-историческое.</a:t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332037"/>
            <a:ext cx="7200800" cy="45259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Цель: </a:t>
            </a:r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формирование представления у детей  ценностей и научно-обоснованной картины мира, приобщения их к общечеловеческим ценностям, природному, историческому наследию, воспитания потребности в культурном обогащении. </a:t>
            </a:r>
          </a:p>
          <a:p>
            <a:r>
              <a:rPr lang="ru-RU" sz="20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</a:t>
            </a:r>
            <a:r>
              <a:rPr lang="ru-RU" sz="2000" b="1" u="sng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Мероприятия: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-;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-акции «По родному краю»;</a:t>
            </a:r>
          </a:p>
          <a:p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Военно-патриотическое.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71678"/>
            <a:ext cx="7215238" cy="4054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Цель: </a:t>
            </a:r>
          </a:p>
          <a:p>
            <a:r>
              <a:rPr lang="ru-RU" sz="2400" b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воспитание </a:t>
            </a:r>
            <a:r>
              <a:rPr lang="ru-RU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гражданина и патриота России, своего края, Малой Родины, формирование у подрастающего поколения национального самопознания, чувства долга и ответственности.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Шаблон5</Template>
  <TotalTime>65</TotalTime>
  <Words>137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Шаблон5</vt:lpstr>
      <vt:lpstr>Слайд 1</vt:lpstr>
      <vt:lpstr>Слайд 2</vt:lpstr>
      <vt:lpstr>Актуальность  нравственно- патриотического воспитания</vt:lpstr>
      <vt:lpstr>Краеведение-</vt:lpstr>
      <vt:lpstr>Цель :  воспитание нравственного гражданина, патриота малой родины, любящего и знающего свой край, село (его традиции, памятники истории и культуры).</vt:lpstr>
      <vt:lpstr>Задачи:</vt:lpstr>
      <vt:lpstr>Направления</vt:lpstr>
      <vt:lpstr> Культурно-историческое. </vt:lpstr>
      <vt:lpstr>                           Военно-патриотическое. 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Витя</dc:creator>
  <cp:lastModifiedBy>Admin</cp:lastModifiedBy>
  <cp:revision>7</cp:revision>
  <dcterms:created xsi:type="dcterms:W3CDTF">2020-08-18T14:25:43Z</dcterms:created>
  <dcterms:modified xsi:type="dcterms:W3CDTF">2020-08-19T01:04:10Z</dcterms:modified>
</cp:coreProperties>
</file>