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505"/>
    <a:srgbClr val="69CA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8.png"/><Relationship Id="rId4" Type="http://schemas.microsoft.com/office/2007/relationships/media" Target="../media/media1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8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Вручении премии имени </a:t>
            </a:r>
            <a:br>
              <a:rPr lang="ru-RU" b="1" dirty="0" smtClean="0"/>
            </a:br>
            <a:r>
              <a:rPr lang="ru-RU" b="1" dirty="0" smtClean="0"/>
              <a:t>Мери </a:t>
            </a:r>
            <a:r>
              <a:rPr lang="ru-RU" b="1" dirty="0" err="1" smtClean="0"/>
              <a:t>Поппинс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3678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400" b="1" dirty="0" smtClean="0"/>
              <a:t>Итоговый педагогический совет </a:t>
            </a:r>
          </a:p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/>
              <a:t>МБДОУ «</a:t>
            </a:r>
            <a:r>
              <a:rPr lang="ru-RU" sz="4400" b="1" dirty="0" err="1" smtClean="0"/>
              <a:t>Чечеульский</a:t>
            </a:r>
            <a:r>
              <a:rPr lang="ru-RU" sz="4400" b="1" dirty="0" smtClean="0"/>
              <a:t> детский сад»</a:t>
            </a:r>
          </a:p>
          <a:p>
            <a:pPr algn="ctr"/>
            <a:r>
              <a:rPr lang="ru-RU" sz="4400" b="1" dirty="0" smtClean="0"/>
              <a:t>2019г.</a:t>
            </a:r>
          </a:p>
          <a:p>
            <a:pPr algn="ctr"/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1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137" y="404594"/>
            <a:ext cx="2581755" cy="2110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9331" y="312181"/>
            <a:ext cx="4886528" cy="36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4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Номинация </a:t>
            </a:r>
            <a:br>
              <a:rPr lang="ru-RU" b="1" dirty="0" smtClean="0"/>
            </a:br>
            <a:r>
              <a:rPr lang="ru-RU" b="1" dirty="0" smtClean="0"/>
              <a:t>«Лучший педагог»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Косых Г.В.</a:t>
            </a:r>
          </a:p>
          <a:p>
            <a:r>
              <a:rPr lang="ru-RU" sz="2400" b="1" dirty="0" err="1" smtClean="0"/>
              <a:t>Савосько</a:t>
            </a:r>
            <a:r>
              <a:rPr lang="ru-RU" sz="2400" b="1" dirty="0" smtClean="0"/>
              <a:t> Т.Н.</a:t>
            </a:r>
          </a:p>
          <a:p>
            <a:r>
              <a:rPr lang="ru-RU" sz="2400" b="1" dirty="0" smtClean="0"/>
              <a:t>Шабала Т.А.</a:t>
            </a:r>
          </a:p>
          <a:p>
            <a:r>
              <a:rPr lang="ru-RU" sz="2400" b="1" dirty="0" err="1" smtClean="0"/>
              <a:t>Щурик</a:t>
            </a:r>
            <a:r>
              <a:rPr lang="ru-RU" sz="2400" b="1" dirty="0" smtClean="0"/>
              <a:t> Ю.В.</a:t>
            </a:r>
          </a:p>
          <a:p>
            <a:r>
              <a:rPr lang="ru-RU" sz="2400" b="1" dirty="0" err="1" smtClean="0"/>
              <a:t>Антипрна</a:t>
            </a:r>
            <a:r>
              <a:rPr lang="ru-RU" sz="2400" b="1" dirty="0" smtClean="0"/>
              <a:t> Т.В.</a:t>
            </a:r>
          </a:p>
          <a:p>
            <a:r>
              <a:rPr lang="ru-RU" sz="2400" b="1" dirty="0" err="1" smtClean="0"/>
              <a:t>Евпак</a:t>
            </a:r>
            <a:r>
              <a:rPr lang="ru-RU" sz="2400" b="1" dirty="0" smtClean="0"/>
              <a:t> Н.В.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4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8033" y="2295727"/>
            <a:ext cx="5358954" cy="401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4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Номинация </a:t>
            </a:r>
            <a:br>
              <a:rPr lang="ru-RU" b="1" dirty="0"/>
            </a:br>
            <a:r>
              <a:rPr lang="ru-RU" b="1" dirty="0"/>
              <a:t>«</a:t>
            </a:r>
            <a:r>
              <a:rPr lang="ru-RU" b="1" dirty="0" smtClean="0"/>
              <a:t>Лучший педагог»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3080378"/>
            <a:ext cx="4313864" cy="1941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Воспитатель </a:t>
            </a:r>
          </a:p>
          <a:p>
            <a:pPr marL="0" indent="0" algn="ctr">
              <a:buNone/>
            </a:pPr>
            <a:r>
              <a:rPr lang="ru-RU" sz="2400" b="1" dirty="0" smtClean="0"/>
              <a:t>Косых</a:t>
            </a:r>
          </a:p>
          <a:p>
            <a:pPr marL="0" indent="0" algn="ctr">
              <a:buNone/>
            </a:pPr>
            <a:r>
              <a:rPr lang="ru-RU" sz="2400" b="1" dirty="0" smtClean="0"/>
              <a:t>Галина Владимировна</a:t>
            </a:r>
          </a:p>
        </p:txBody>
      </p:sp>
      <p:pic>
        <p:nvPicPr>
          <p:cNvPr id="8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 flipH="1" flipV="1">
            <a:off x="10857132" y="5903843"/>
            <a:ext cx="425929" cy="42592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415" y="2133600"/>
            <a:ext cx="2809454" cy="4214182"/>
          </a:xfrm>
        </p:spPr>
      </p:pic>
    </p:spTree>
    <p:extLst>
      <p:ext uri="{BB962C8B-B14F-4D97-AF65-F5344CB8AC3E}">
        <p14:creationId xmlns:p14="http://schemas.microsoft.com/office/powerpoint/2010/main" xmlns="" val="19104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7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4289" y="790574"/>
            <a:ext cx="3223171" cy="483475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Музыкальный руководитель</a:t>
            </a: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 smtClean="0"/>
              <a:t>Антипина </a:t>
            </a:r>
          </a:p>
          <a:p>
            <a:pPr marL="0" indent="0" algn="ctr">
              <a:buNone/>
            </a:pPr>
            <a:r>
              <a:rPr lang="ru-RU" sz="2400" b="1" dirty="0" smtClean="0"/>
              <a:t>Татьяна Валентиновна</a:t>
            </a:r>
            <a:endParaRPr lang="ru-RU" sz="2400" b="1" dirty="0"/>
          </a:p>
        </p:txBody>
      </p:sp>
      <p:pic>
        <p:nvPicPr>
          <p:cNvPr id="8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10481891" y="56601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63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7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Номинация </a:t>
            </a:r>
            <a:br>
              <a:rPr lang="ru-RU" b="1" dirty="0" smtClean="0"/>
            </a:br>
            <a:r>
              <a:rPr lang="ru-RU" b="1" dirty="0" smtClean="0"/>
              <a:t>«Самый активный педагог»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7981" y="2193925"/>
            <a:ext cx="3695700" cy="365760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Старший </a:t>
            </a:r>
          </a:p>
          <a:p>
            <a:pPr marL="0" indent="0" algn="ctr">
              <a:buNone/>
            </a:pPr>
            <a:r>
              <a:rPr lang="ru-RU" sz="2400" b="1" dirty="0" smtClean="0"/>
              <a:t>Воспитатель</a:t>
            </a:r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Яковлева</a:t>
            </a:r>
          </a:p>
          <a:p>
            <a:pPr marL="0" indent="0" algn="ctr">
              <a:buNone/>
            </a:pPr>
            <a:r>
              <a:rPr lang="ru-RU" sz="2400" b="1" dirty="0" smtClean="0"/>
              <a:t>Ольга</a:t>
            </a:r>
          </a:p>
          <a:p>
            <a:pPr marL="0" indent="0" algn="ctr">
              <a:buNone/>
            </a:pPr>
            <a:r>
              <a:rPr lang="ru-RU" sz="2400" b="1" dirty="0" smtClean="0"/>
              <a:t>Александровна </a:t>
            </a:r>
            <a:endParaRPr lang="ru-RU" sz="2400" b="1" dirty="0"/>
          </a:p>
        </p:txBody>
      </p:sp>
      <p:pic>
        <p:nvPicPr>
          <p:cNvPr id="7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10754266" y="5851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39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7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Номинация </a:t>
            </a:r>
            <a:br>
              <a:rPr lang="ru-RU" b="1" dirty="0" smtClean="0"/>
            </a:br>
            <a:r>
              <a:rPr lang="ru-RU" b="1" dirty="0" smtClean="0"/>
              <a:t>«За смелость и стремление к новому»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4054" y="2101174"/>
            <a:ext cx="2837707" cy="4256561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190747" y="2581072"/>
            <a:ext cx="4313864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Воспитатель</a:t>
            </a: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 err="1" smtClean="0"/>
              <a:t>Савосько</a:t>
            </a:r>
            <a:r>
              <a:rPr lang="ru-RU" sz="2400" b="1" dirty="0" smtClean="0"/>
              <a:t> </a:t>
            </a:r>
          </a:p>
          <a:p>
            <a:pPr marL="0" indent="0" algn="ctr">
              <a:buNone/>
            </a:pPr>
            <a:r>
              <a:rPr lang="ru-RU" sz="2400" b="1" dirty="0" smtClean="0"/>
              <a:t>Тамара Николаевна</a:t>
            </a:r>
            <a:endParaRPr lang="ru-RU" sz="2400" b="1" dirty="0"/>
          </a:p>
        </p:txBody>
      </p:sp>
      <p:pic>
        <p:nvPicPr>
          <p:cNvPr id="7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10734810" y="57331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9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7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Номинация </a:t>
            </a:r>
            <a:br>
              <a:rPr lang="ru-RU" b="1" dirty="0" smtClean="0"/>
            </a:br>
            <a:r>
              <a:rPr lang="ru-RU" b="1" dirty="0" smtClean="0"/>
              <a:t>«За смелость и стремление к новому»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190747" y="2581072"/>
            <a:ext cx="4313864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Воспитатель</a:t>
            </a:r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Шабала </a:t>
            </a:r>
          </a:p>
          <a:p>
            <a:pPr marL="0" indent="0" algn="ctr">
              <a:buNone/>
            </a:pPr>
            <a:r>
              <a:rPr lang="ru-RU" sz="2400" b="1" dirty="0" smtClean="0"/>
              <a:t>Татьяна Александровна</a:t>
            </a:r>
            <a:endParaRPr lang="ru-RU" sz="2400" b="1" dirty="0"/>
          </a:p>
        </p:txBody>
      </p:sp>
      <p:pic>
        <p:nvPicPr>
          <p:cNvPr id="7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10734810" y="5733172"/>
            <a:ext cx="487363" cy="48736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6764" y="2198603"/>
            <a:ext cx="2681288" cy="4021932"/>
          </a:xfrm>
        </p:spPr>
      </p:pic>
      <p:pic>
        <p:nvPicPr>
          <p:cNvPr id="8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10734809" y="57331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7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7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Номинация </a:t>
            </a:r>
            <a:br>
              <a:rPr lang="ru-RU" b="1" dirty="0"/>
            </a:br>
            <a:r>
              <a:rPr lang="ru-RU" b="1" dirty="0" smtClean="0"/>
              <a:t>«За смелость и стремление у новому»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2815769"/>
            <a:ext cx="4313864" cy="25207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Воспитатель </a:t>
            </a:r>
          </a:p>
          <a:p>
            <a:pPr marL="0" indent="0" algn="ctr">
              <a:buNone/>
            </a:pPr>
            <a:r>
              <a:rPr lang="ru-RU" sz="2400" b="1" dirty="0" err="1" smtClean="0"/>
              <a:t>Щурик</a:t>
            </a:r>
            <a:r>
              <a:rPr lang="ru-RU" sz="2400" b="1" dirty="0" smtClean="0"/>
              <a:t> </a:t>
            </a:r>
          </a:p>
          <a:p>
            <a:pPr marL="0" indent="0" algn="ctr">
              <a:buNone/>
            </a:pPr>
            <a:r>
              <a:rPr lang="ru-RU" sz="2400" b="1" dirty="0" smtClean="0"/>
              <a:t>Юлия </a:t>
            </a:r>
          </a:p>
          <a:p>
            <a:pPr marL="0" indent="0" algn="ctr">
              <a:buNone/>
            </a:pPr>
            <a:r>
              <a:rPr lang="ru-RU" sz="2400" b="1" dirty="0" smtClean="0"/>
              <a:t>Владимировна</a:t>
            </a: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4740" y="2126222"/>
            <a:ext cx="2901346" cy="4352019"/>
          </a:xfrm>
        </p:spPr>
      </p:pic>
      <p:pic>
        <p:nvPicPr>
          <p:cNvPr id="8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 flipH="1" flipV="1">
            <a:off x="10857132" y="5903843"/>
            <a:ext cx="425929" cy="4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659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7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Номинация </a:t>
            </a:r>
            <a:br>
              <a:rPr lang="ru-RU" b="1" dirty="0"/>
            </a:br>
            <a:r>
              <a:rPr lang="ru-RU" b="1" dirty="0"/>
              <a:t>«За смелость и стремление к новому»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2851" y="2133600"/>
            <a:ext cx="2892397" cy="43385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2748793"/>
            <a:ext cx="4313864" cy="2484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Воспитатель</a:t>
            </a: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 err="1" smtClean="0"/>
              <a:t>Челазнова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Ольга Борисовна</a:t>
            </a:r>
            <a:endParaRPr lang="ru-RU" sz="2400" b="1" dirty="0"/>
          </a:p>
        </p:txBody>
      </p:sp>
      <p:pic>
        <p:nvPicPr>
          <p:cNvPr id="8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9703678" y="58335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46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7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Номинация </a:t>
            </a:r>
            <a:br>
              <a:rPr lang="ru-RU" b="1" dirty="0"/>
            </a:br>
            <a:r>
              <a:rPr lang="ru-RU" b="1" dirty="0"/>
              <a:t>«За смелость и стремление к новому»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4486" y="1729003"/>
            <a:ext cx="3048039" cy="457205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Инструктор по</a:t>
            </a:r>
          </a:p>
          <a:p>
            <a:pPr marL="0" indent="0" algn="ctr">
              <a:buNone/>
            </a:pPr>
            <a:r>
              <a:rPr lang="ru-RU" sz="2400" b="1" dirty="0"/>
              <a:t>ф</a:t>
            </a:r>
            <a:r>
              <a:rPr lang="ru-RU" sz="2400" b="1" dirty="0" smtClean="0"/>
              <a:t>изической культуре</a:t>
            </a: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 err="1" smtClean="0"/>
              <a:t>Евпак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Нина Викторовна</a:t>
            </a:r>
          </a:p>
        </p:txBody>
      </p:sp>
      <p:pic>
        <p:nvPicPr>
          <p:cNvPr id="6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10112240" y="58136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219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Номинация </a:t>
            </a:r>
            <a:br>
              <a:rPr lang="ru-RU" b="1" dirty="0"/>
            </a:br>
            <a:r>
              <a:rPr lang="ru-RU" b="1" dirty="0"/>
              <a:t>«За смелость и стремление к новому»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4" y="1905000"/>
            <a:ext cx="3474499" cy="42672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2789794"/>
            <a:ext cx="4313864" cy="24652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Учитель – логопед</a:t>
            </a: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 err="1" smtClean="0"/>
              <a:t>Величкина</a:t>
            </a:r>
            <a:r>
              <a:rPr lang="ru-RU" sz="2400" b="1" dirty="0" smtClean="0"/>
              <a:t> </a:t>
            </a:r>
          </a:p>
          <a:p>
            <a:pPr marL="0" indent="0" algn="ctr">
              <a:buNone/>
            </a:pPr>
            <a:r>
              <a:rPr lang="ru-RU" sz="2400" b="1" dirty="0" smtClean="0"/>
              <a:t>Елена Александровна</a:t>
            </a:r>
            <a:endParaRPr lang="ru-RU" sz="2400" b="1" dirty="0"/>
          </a:p>
        </p:txBody>
      </p:sp>
      <p:pic>
        <p:nvPicPr>
          <p:cNvPr id="6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10734810" y="56524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75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«Доскажи словечко»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768" y="2061529"/>
            <a:ext cx="3968561" cy="4276154"/>
          </a:xfrm>
        </p:spPr>
      </p:pic>
    </p:spTree>
    <p:extLst>
      <p:ext uri="{BB962C8B-B14F-4D97-AF65-F5344CB8AC3E}">
        <p14:creationId xmlns:p14="http://schemas.microsoft.com/office/powerpoint/2010/main" xmlns="" val="14590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476" y="2253148"/>
            <a:ext cx="2704290" cy="405643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2787703"/>
            <a:ext cx="4313864" cy="2426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Воспитатель</a:t>
            </a: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 smtClean="0"/>
              <a:t>Рябова </a:t>
            </a:r>
          </a:p>
          <a:p>
            <a:pPr marL="0" indent="0" algn="ctr">
              <a:buNone/>
            </a:pPr>
            <a:r>
              <a:rPr lang="ru-RU" sz="2400" b="1" dirty="0" smtClean="0"/>
              <a:t>Ирина Юрьевна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31915" y="498822"/>
            <a:ext cx="9072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Номинация 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«За смелость и стремление к новому»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10734810" y="58222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892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7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8297" y="2125217"/>
            <a:ext cx="2833973" cy="425096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2632061"/>
            <a:ext cx="4313864" cy="2484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Воспитатель</a:t>
            </a: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 smtClean="0"/>
              <a:t>Образцова</a:t>
            </a:r>
          </a:p>
          <a:p>
            <a:pPr marL="0" indent="0" algn="ctr">
              <a:buNone/>
            </a:pPr>
            <a:r>
              <a:rPr lang="ru-RU" sz="2400" b="1" dirty="0" smtClean="0"/>
              <a:t>Оксана Анатольевна</a:t>
            </a:r>
            <a:endParaRPr lang="ru-RU" sz="2400" b="1" dirty="0"/>
          </a:p>
        </p:txBody>
      </p:sp>
      <p:pic>
        <p:nvPicPr>
          <p:cNvPr id="6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10870998" y="5635895"/>
            <a:ext cx="487363" cy="4873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64987" y="778072"/>
            <a:ext cx="9539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Номинация 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«За смелость и стремление к новому</a:t>
            </a:r>
            <a:r>
              <a:rPr lang="ru-RU" b="1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53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Номинация </a:t>
            </a:r>
            <a:br>
              <a:rPr lang="ru-RU" b="1" dirty="0"/>
            </a:br>
            <a:r>
              <a:rPr lang="ru-RU" b="1" dirty="0"/>
              <a:t>«За смелость и стремление к новому»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2307" y="2133600"/>
            <a:ext cx="2872942" cy="430941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2543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Воспитатель</a:t>
            </a: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 smtClean="0"/>
              <a:t>Радченко</a:t>
            </a:r>
          </a:p>
          <a:p>
            <a:pPr marL="0" indent="0" algn="ctr">
              <a:buNone/>
            </a:pPr>
            <a:r>
              <a:rPr lang="ru-RU" sz="2400" b="1" dirty="0" smtClean="0"/>
              <a:t>Снежана Сергеевна</a:t>
            </a:r>
            <a:endParaRPr lang="ru-RU" sz="2400" b="1" dirty="0"/>
          </a:p>
        </p:txBody>
      </p:sp>
      <p:pic>
        <p:nvPicPr>
          <p:cNvPr id="6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10832087" y="57720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2701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Номинация </a:t>
            </a:r>
            <a:r>
              <a:rPr lang="ru-RU" b="1" dirty="0" smtClean="0"/>
              <a:t>«Выпускники»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2266" y="1334651"/>
            <a:ext cx="2518833" cy="37782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0653" y="1416620"/>
            <a:ext cx="2710734" cy="3614312"/>
          </a:xfrm>
        </p:spPr>
      </p:pic>
      <p:sp>
        <p:nvSpPr>
          <p:cNvPr id="6" name="TextBox 5"/>
          <p:cNvSpPr txBox="1"/>
          <p:nvPr/>
        </p:nvSpPr>
        <p:spPr>
          <a:xfrm>
            <a:off x="2336926" y="5407943"/>
            <a:ext cx="3589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Юстишина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Татьяна Михайловна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8205" y="5440269"/>
            <a:ext cx="3116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Вайтюкевич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Ирина Валерьевна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11017248" y="59952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2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7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128089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Номинация </a:t>
            </a:r>
            <a:br>
              <a:rPr lang="ru-RU" b="1" dirty="0" smtClean="0"/>
            </a:br>
            <a:r>
              <a:rPr lang="ru-RU" b="1" dirty="0" smtClean="0"/>
              <a:t>«Лучшее методическое мероприятие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9267508" cy="37776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Педагогический совет «Аукцион педагогических мастерства»</a:t>
            </a:r>
          </a:p>
          <a:p>
            <a:r>
              <a:rPr lang="ru-RU" sz="2400" dirty="0" smtClean="0"/>
              <a:t>Педагогический совет «Инновационные подходы к созданию и совершенствованию РППС в ДОУ с привлечением родителей»</a:t>
            </a:r>
          </a:p>
          <a:p>
            <a:r>
              <a:rPr lang="ru-RU" sz="2400" dirty="0" smtClean="0"/>
              <a:t>Семинар – практикум «Обеспечение доступности дошкольного образования для детей до 3 лет включая детей с ОВЗ»</a:t>
            </a:r>
          </a:p>
          <a:p>
            <a:r>
              <a:rPr lang="ru-RU" sz="2400" dirty="0" smtClean="0"/>
              <a:t>Районный конкурс «Воспитатель года»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0344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Номинация </a:t>
            </a:r>
            <a:br>
              <a:rPr lang="ru-RU" b="1" dirty="0"/>
            </a:br>
            <a:r>
              <a:rPr lang="ru-RU" b="1" dirty="0"/>
              <a:t>«Лучшее методическое </a:t>
            </a:r>
            <a:r>
              <a:rPr lang="ru-RU" b="1" dirty="0" smtClean="0"/>
              <a:t>мероприятие»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050" y="2125594"/>
            <a:ext cx="3693767" cy="37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Заведующий МБДОУ «</a:t>
            </a:r>
            <a:r>
              <a:rPr lang="ru-RU" sz="2400" dirty="0" err="1" smtClean="0"/>
              <a:t>Чечеульский</a:t>
            </a:r>
            <a:r>
              <a:rPr lang="ru-RU" sz="2400" dirty="0" smtClean="0"/>
              <a:t> детский сад»</a:t>
            </a:r>
          </a:p>
          <a:p>
            <a:endParaRPr lang="ru-RU" sz="2400" dirty="0"/>
          </a:p>
          <a:p>
            <a:r>
              <a:rPr lang="ru-RU" sz="2400" dirty="0" err="1" smtClean="0"/>
              <a:t>Сеогиенко</a:t>
            </a:r>
            <a:r>
              <a:rPr lang="ru-RU" sz="2400" dirty="0" smtClean="0"/>
              <a:t> Нелли Ивановна</a:t>
            </a:r>
            <a:endParaRPr lang="ru-RU" sz="2400" dirty="0"/>
          </a:p>
        </p:txBody>
      </p:sp>
      <p:pic>
        <p:nvPicPr>
          <p:cNvPr id="8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10240645" y="61250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8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7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Номинация </a:t>
            </a:r>
            <a:br>
              <a:rPr lang="ru-RU" b="1" dirty="0" smtClean="0"/>
            </a:br>
            <a:r>
              <a:rPr lang="ru-RU" b="1" dirty="0" smtClean="0"/>
              <a:t>«Лучшее открытое занятие»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/>
              <a:t>Савосько</a:t>
            </a:r>
            <a:r>
              <a:rPr lang="ru-RU" sz="2400" b="1" dirty="0" smtClean="0"/>
              <a:t> Т.Н.</a:t>
            </a:r>
          </a:p>
          <a:p>
            <a:r>
              <a:rPr lang="ru-RU" sz="2400" b="1" dirty="0" err="1" smtClean="0"/>
              <a:t>Щурик</a:t>
            </a:r>
            <a:r>
              <a:rPr lang="ru-RU" sz="2400" b="1" dirty="0" smtClean="0"/>
              <a:t> Ю.В.</a:t>
            </a:r>
          </a:p>
          <a:p>
            <a:r>
              <a:rPr lang="ru-RU" sz="2400" b="1" dirty="0" err="1" smtClean="0"/>
              <a:t>Челазнова</a:t>
            </a:r>
            <a:r>
              <a:rPr lang="ru-RU" sz="2400" b="1" dirty="0" smtClean="0"/>
              <a:t> О.Б.</a:t>
            </a:r>
          </a:p>
          <a:p>
            <a:r>
              <a:rPr lang="ru-RU" sz="2400" b="1" dirty="0" smtClean="0"/>
              <a:t>Шабала Т.А.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0783" y="2133600"/>
            <a:ext cx="4101608" cy="400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6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Номинация </a:t>
            </a:r>
            <a:br>
              <a:rPr lang="ru-RU" b="1" dirty="0"/>
            </a:br>
            <a:r>
              <a:rPr lang="ru-RU" b="1" dirty="0"/>
              <a:t>«Лучшее открытое занятие»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2815769"/>
            <a:ext cx="4313864" cy="25207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Воспитатель </a:t>
            </a:r>
          </a:p>
          <a:p>
            <a:pPr marL="0" indent="0" algn="ctr">
              <a:buNone/>
            </a:pPr>
            <a:r>
              <a:rPr lang="ru-RU" sz="2400" b="1" dirty="0" err="1" smtClean="0"/>
              <a:t>Щурик</a:t>
            </a:r>
            <a:r>
              <a:rPr lang="ru-RU" sz="2400" b="1" dirty="0" smtClean="0"/>
              <a:t> </a:t>
            </a:r>
          </a:p>
          <a:p>
            <a:pPr marL="0" indent="0" algn="ctr">
              <a:buNone/>
            </a:pPr>
            <a:r>
              <a:rPr lang="ru-RU" sz="2400" b="1" dirty="0" smtClean="0"/>
              <a:t>Юлия </a:t>
            </a:r>
          </a:p>
          <a:p>
            <a:pPr marL="0" indent="0" algn="ctr">
              <a:buNone/>
            </a:pPr>
            <a:r>
              <a:rPr lang="ru-RU" sz="2400" b="1" dirty="0" smtClean="0"/>
              <a:t>Владимировна</a:t>
            </a: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4740" y="2126222"/>
            <a:ext cx="2901346" cy="4352019"/>
          </a:xfrm>
        </p:spPr>
      </p:pic>
      <p:pic>
        <p:nvPicPr>
          <p:cNvPr id="8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 flipH="1" flipV="1">
            <a:off x="10857132" y="5903843"/>
            <a:ext cx="425929" cy="4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1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7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Номинация </a:t>
            </a:r>
            <a:br>
              <a:rPr lang="ru-RU" b="1" dirty="0"/>
            </a:br>
            <a:r>
              <a:rPr lang="ru-RU" b="1" dirty="0"/>
              <a:t>«Лучшее открытое занятие»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3080378"/>
            <a:ext cx="4313864" cy="1941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Воспитатель </a:t>
            </a:r>
          </a:p>
          <a:p>
            <a:pPr marL="0" indent="0" algn="ctr">
              <a:buNone/>
            </a:pPr>
            <a:r>
              <a:rPr lang="ru-RU" sz="2400" b="1" dirty="0" smtClean="0"/>
              <a:t>Косых</a:t>
            </a:r>
          </a:p>
          <a:p>
            <a:pPr marL="0" indent="0" algn="ctr">
              <a:buNone/>
            </a:pPr>
            <a:r>
              <a:rPr lang="ru-RU" sz="2400" b="1" dirty="0" smtClean="0"/>
              <a:t>Галина Владимировна</a:t>
            </a:r>
          </a:p>
        </p:txBody>
      </p:sp>
      <p:pic>
        <p:nvPicPr>
          <p:cNvPr id="8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 flipH="1" flipV="1">
            <a:off x="10857132" y="5903843"/>
            <a:ext cx="425929" cy="42592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415" y="2133600"/>
            <a:ext cx="2809454" cy="4214182"/>
          </a:xfrm>
        </p:spPr>
      </p:pic>
    </p:spTree>
    <p:extLst>
      <p:ext uri="{BB962C8B-B14F-4D97-AF65-F5344CB8AC3E}">
        <p14:creationId xmlns:p14="http://schemas.microsoft.com/office/powerpoint/2010/main" xmlns="" val="2641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7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Номинация </a:t>
            </a:r>
            <a:br>
              <a:rPr lang="ru-RU" b="1" dirty="0" smtClean="0"/>
            </a:br>
            <a:r>
              <a:rPr lang="ru-RU" b="1" dirty="0" smtClean="0"/>
              <a:t>«Молодой педагог»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Радченко С.С.</a:t>
            </a:r>
          </a:p>
          <a:p>
            <a:r>
              <a:rPr lang="ru-RU" sz="2400" b="1" dirty="0" err="1" smtClean="0"/>
              <a:t>Вайтюкевич</a:t>
            </a:r>
            <a:r>
              <a:rPr lang="ru-RU" sz="2400" b="1" dirty="0" smtClean="0"/>
              <a:t> И.В.</a:t>
            </a:r>
          </a:p>
          <a:p>
            <a:r>
              <a:rPr lang="ru-RU" sz="2400" b="1" dirty="0" err="1" smtClean="0"/>
              <a:t>Величкина</a:t>
            </a:r>
            <a:r>
              <a:rPr lang="ru-RU" sz="2400" b="1" dirty="0" smtClean="0"/>
              <a:t> Е.А.</a:t>
            </a:r>
          </a:p>
          <a:p>
            <a:r>
              <a:rPr lang="ru-RU" sz="2400" b="1" dirty="0" smtClean="0"/>
              <a:t>Образцова О.А.</a:t>
            </a:r>
          </a:p>
          <a:p>
            <a:r>
              <a:rPr lang="ru-RU" sz="2400" b="1" dirty="0" smtClean="0"/>
              <a:t>Андреева Ю.В.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832" y="3342339"/>
            <a:ext cx="7073553" cy="32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22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Номинация </a:t>
            </a:r>
            <a:br>
              <a:rPr lang="ru-RU" b="1" dirty="0"/>
            </a:br>
            <a:r>
              <a:rPr lang="ru-RU" b="1" dirty="0"/>
              <a:t>«Молодой педагог»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415" y="2133599"/>
            <a:ext cx="2953296" cy="442994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26792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Воспитатель</a:t>
            </a:r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Андреева</a:t>
            </a:r>
          </a:p>
          <a:p>
            <a:pPr marL="0" indent="0" algn="ctr">
              <a:buNone/>
            </a:pPr>
            <a:r>
              <a:rPr lang="ru-RU" sz="2400" b="1" dirty="0" smtClean="0"/>
              <a:t>Юлия</a:t>
            </a:r>
          </a:p>
          <a:p>
            <a:pPr marL="0" indent="0" algn="ctr">
              <a:buNone/>
            </a:pPr>
            <a:r>
              <a:rPr lang="ru-RU" sz="2400" b="1" dirty="0" smtClean="0"/>
              <a:t>Викторовна</a:t>
            </a:r>
            <a:endParaRPr lang="ru-RU" sz="2400" b="1" dirty="0"/>
          </a:p>
        </p:txBody>
      </p:sp>
      <p:pic>
        <p:nvPicPr>
          <p:cNvPr id="8" name="sound_084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10870998" y="58499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11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7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</TotalTime>
  <Words>217</Words>
  <Application>Microsoft Office PowerPoint</Application>
  <PresentationFormat>Произвольный</PresentationFormat>
  <Paragraphs>114</Paragraphs>
  <Slides>23</Slides>
  <Notes>0</Notes>
  <HiddenSlides>0</HiddenSlides>
  <MMClips>18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Вручении премии имени  Мери Поппинс</vt:lpstr>
      <vt:lpstr>Игра «Доскажи словечко»</vt:lpstr>
      <vt:lpstr>Номинация  «Лучшее методическое мероприятие </vt:lpstr>
      <vt:lpstr>Номинация  «Лучшее методическое мероприятие» </vt:lpstr>
      <vt:lpstr>Номинация  «Лучшее открытое занятие»</vt:lpstr>
      <vt:lpstr>Номинация  «Лучшее открытое занятие»</vt:lpstr>
      <vt:lpstr>Номинация  «Лучшее открытое занятие»</vt:lpstr>
      <vt:lpstr>Номинация  «Молодой педагог»</vt:lpstr>
      <vt:lpstr>Номинация  «Молодой педагог»</vt:lpstr>
      <vt:lpstr>Номинация  «Лучший педагог»</vt:lpstr>
      <vt:lpstr>Номинация  «Лучший педагог»</vt:lpstr>
      <vt:lpstr>Слайд 12</vt:lpstr>
      <vt:lpstr>Номинация  «Самый активный педагог»</vt:lpstr>
      <vt:lpstr>Номинация  «За смелость и стремление к новому»</vt:lpstr>
      <vt:lpstr>Номинация  «За смелость и стремление к новому»</vt:lpstr>
      <vt:lpstr>Номинация  «За смелость и стремление у новому»</vt:lpstr>
      <vt:lpstr>Номинация  «За смелость и стремление к новому»</vt:lpstr>
      <vt:lpstr>Номинация  «За смелость и стремление к новому»</vt:lpstr>
      <vt:lpstr>Номинация  «За смелость и стремление к новому»</vt:lpstr>
      <vt:lpstr>Слайд 20</vt:lpstr>
      <vt:lpstr>Слайд 21</vt:lpstr>
      <vt:lpstr>Номинация  «За смелость и стремление к новому»</vt:lpstr>
      <vt:lpstr>Номинация «Выпускники»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Вручении премии имени  Мери Поппинс</dc:title>
  <dc:creator>USER</dc:creator>
  <cp:lastModifiedBy>User</cp:lastModifiedBy>
  <cp:revision>18</cp:revision>
  <dcterms:created xsi:type="dcterms:W3CDTF">2019-05-26T12:54:54Z</dcterms:created>
  <dcterms:modified xsi:type="dcterms:W3CDTF">2022-03-11T06:59:46Z</dcterms:modified>
</cp:coreProperties>
</file>