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43.jpeg" ContentType="image/jpeg"/>
  <Override PartName="/ppt/media/image5.gif" ContentType="image/gif"/>
  <Override PartName="/ppt/media/image3.gif" ContentType="image/gif"/>
  <Override PartName="/ppt/media/image6.gif" ContentType="image/gif"/>
  <Override PartName="/ppt/media/image7.gif" ContentType="image/gif"/>
  <Override PartName="/ppt/media/image32.jpeg" ContentType="image/jpeg"/>
  <Override PartName="/ppt/media/image8.gif" ContentType="image/gif"/>
  <Override PartName="/ppt/media/image9.gif" ContentType="image/gif"/>
  <Override PartName="/ppt/media/image21.jpeg" ContentType="image/jpeg"/>
  <Override PartName="/ppt/media/image10.jpeg" ContentType="image/jpeg"/>
  <Override PartName="/ppt/media/image11.gif" ContentType="image/gif"/>
  <Override PartName="/ppt/media/image27.jpeg" ContentType="image/jpeg"/>
  <Override PartName="/ppt/media/image12.gif" ContentType="image/gif"/>
  <Override PartName="/ppt/media/image13.png" ContentType="image/png"/>
  <Override PartName="/ppt/media/image46.jpeg" ContentType="image/jpeg"/>
  <Override PartName="/ppt/media/image14.gif" ContentType="image/gif"/>
  <Override PartName="/ppt/media/image44.jpeg" ContentType="image/jpeg"/>
  <Override PartName="/ppt/media/image15.gif" ContentType="image/gif"/>
  <Override PartName="/ppt/media/image16.gif" ContentType="image/gif"/>
  <Override PartName="/ppt/media/image33.jpeg" ContentType="image/jpeg"/>
  <Override PartName="/ppt/media/image17.gif" ContentType="image/gif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51.gif" ContentType="image/gif"/>
  <Override PartName="/ppt/media/image42.jpeg" ContentType="image/jpeg"/>
  <Override PartName="/ppt/media/image45.jpeg" ContentType="image/jpeg"/>
  <Override PartName="/ppt/media/image47.jpeg" ContentType="image/jpeg"/>
  <Override PartName="/ppt/media/image48.jpeg" ContentType="image/jpeg"/>
  <Override PartName="/ppt/media/image49.gif" ContentType="image/gif"/>
  <Override PartName="/ppt/media/image50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C7A3A0-AA13-4649-9D57-2A085A08B2C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8.12.22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CA991BA-8C74-4FD3-A3CB-04091E12103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AEF7EB2-950D-4427-899F-59BAB5492E5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8.12.22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DE7066B-83A5-4CF7-93CC-E730C7D6E55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gi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gif"/><Relationship Id="rId3" Type="http://schemas.openxmlformats.org/officeDocument/2006/relationships/image" Target="../media/image50.gif"/><Relationship Id="rId4" Type="http://schemas.openxmlformats.org/officeDocument/2006/relationships/image" Target="../media/image51.gif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gif"/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gif"/><Relationship Id="rId3" Type="http://schemas.openxmlformats.org/officeDocument/2006/relationships/image" Target="../media/image12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gif"/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здоров презентк-.wav" descr=""/>
          <p:cNvPicPr/>
          <p:nvPr/>
        </p:nvPicPr>
        <p:blipFill>
          <a:blip r:embed="rId1"/>
          <a:stretch/>
        </p:blipFill>
        <p:spPr>
          <a:xfrm>
            <a:off x="7308360" y="623736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2" descr="C:\Documents and Settings\User\Рабочий стол\вся фигня\2 (3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0" y="142920"/>
            <a:ext cx="9143640" cy="1213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дошкольное образовательное  учреждение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«Чечеульский детский сад с приоритетным осуществлением деятельности по физическому развитию детей»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6" descr="C:\Documents and Settings\User\Рабочий стол\вся фигня\17538752.gif"/>
          <p:cNvPicPr/>
          <p:nvPr/>
        </p:nvPicPr>
        <p:blipFill>
          <a:blip r:embed="rId3"/>
          <a:stretch/>
        </p:blipFill>
        <p:spPr>
          <a:xfrm>
            <a:off x="285840" y="3357720"/>
            <a:ext cx="2843280" cy="14216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1214280" y="2000160"/>
            <a:ext cx="7454520" cy="17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  <a:scene3d>
              <a:camera prst="orthographicFront"/>
              <a:lightRig dir="tl" rig="flat">
                <a:rot lat="0" lon="0" rev="660000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9900"/>
                </a:solidFill>
                <a:latin typeface="Century"/>
              </a:rPr>
              <a:t>«Здоровьесберегающие технологии</a:t>
            </a:r>
            <a:br/>
            <a:r>
              <a:rPr b="1" lang="ru-RU" sz="3600" spc="-1" strike="noStrike">
                <a:solidFill>
                  <a:srgbClr val="009900"/>
                </a:solidFill>
                <a:latin typeface="Century"/>
              </a:rPr>
              <a:t>в 1 разновозрастной группе.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04000" y="4357800"/>
            <a:ext cx="593964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  <a:scene3d>
              <a:camera prst="orthographicFront"/>
              <a:lightRig dir="t" rig="balanced">
                <a:rot lat="0" lon="0" rev="210000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33cc"/>
                </a:solidFill>
                <a:latin typeface="Constantia"/>
              </a:rPr>
              <a:t>Выполнили: Щурик Ю.В.</a:t>
            </a:r>
            <a:br/>
            <a:r>
              <a:rPr b="1" lang="ru-RU" sz="2800" spc="-1" strike="noStrike">
                <a:solidFill>
                  <a:srgbClr val="0033cc"/>
                </a:solidFill>
                <a:latin typeface="Constantia"/>
              </a:rPr>
              <a:t>                                Челазнова О.Б.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Объект 4" descr=""/>
          <p:cNvPicPr/>
          <p:nvPr/>
        </p:nvPicPr>
        <p:blipFill>
          <a:blip r:embed="rId1"/>
          <a:stretch/>
        </p:blipFill>
        <p:spPr>
          <a:xfrm>
            <a:off x="2874600" y="1600200"/>
            <a:ext cx="3394080" cy="45255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" descr="C:\Documents and Settings\User\Рабочий стол\вся фигня\maxresdefault (4).jpg"/>
          <p:cNvPicPr/>
          <p:nvPr/>
        </p:nvPicPr>
        <p:blipFill>
          <a:blip r:embed="rId2"/>
          <a:stretch/>
        </p:blipFill>
        <p:spPr>
          <a:xfrm>
            <a:off x="-15840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869760" y="72360"/>
            <a:ext cx="54288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Comic Sans MS"/>
              </a:rPr>
              <a:t>Су-джок терапия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47" name="Рисунок 7" descr=""/>
          <p:cNvPicPr/>
          <p:nvPr/>
        </p:nvPicPr>
        <p:blipFill>
          <a:blip r:embed="rId3"/>
          <a:stretch/>
        </p:blipFill>
        <p:spPr>
          <a:xfrm>
            <a:off x="5810760" y="476640"/>
            <a:ext cx="3249720" cy="433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8" name="Рисунок 8" descr=""/>
          <p:cNvPicPr/>
          <p:nvPr/>
        </p:nvPicPr>
        <p:blipFill>
          <a:blip r:embed="rId4"/>
          <a:stretch/>
        </p:blipFill>
        <p:spPr>
          <a:xfrm>
            <a:off x="2671200" y="1540800"/>
            <a:ext cx="3303720" cy="4404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9" name="Рисунок 9" descr=""/>
          <p:cNvPicPr/>
          <p:nvPr/>
        </p:nvPicPr>
        <p:blipFill>
          <a:blip r:embed="rId5"/>
          <a:stretch/>
        </p:blipFill>
        <p:spPr>
          <a:xfrm>
            <a:off x="-105840" y="2925000"/>
            <a:ext cx="2904840" cy="3873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0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Picture 2" descr="C:\Documents and Settings\User\Рабочий стол\вся фигня\56b7822c2f567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4284000" y="404640"/>
            <a:ext cx="2304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6600"/>
                </a:solidFill>
                <a:latin typeface="Constantia"/>
              </a:rPr>
              <a:t>Вывод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2249640" y="1052640"/>
            <a:ext cx="6714720" cy="37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onstantia"/>
              </a:rPr>
              <a:t>Использование здоровьесберегающих технологий в дошкольном учреждении имеет огромное значение в процессе оптимизации двигательной активности, способствует разностороннему развитию, укреплению здоровья детей и овладению навыками самооздоровления.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Constantia"/>
              </a:rPr>
              <a:t>Поэтому в ДОУ необходим поиск, изучение и внедрение эффективных технологий и методик оздоровления.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8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8" dur="8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8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8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Picture 2" descr="C:\Documents and Settings\User\Рабочий стол\вся фигня\56b7822c2f567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2939040" y="692640"/>
            <a:ext cx="47379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cf2e2b"/>
                </a:solidFill>
                <a:latin typeface="Comic Sans MS"/>
              </a:rPr>
              <a:t>Спасибо </a:t>
            </a:r>
            <a:br/>
            <a:r>
              <a:rPr b="1" lang="ru-RU" sz="7200" spc="-1" strike="noStrike">
                <a:solidFill>
                  <a:srgbClr val="cf2e2b"/>
                </a:solidFill>
                <a:latin typeface="Comic Sans MS"/>
              </a:rPr>
              <a:t>за </a:t>
            </a:r>
            <a:br/>
            <a:r>
              <a:rPr b="1" lang="ru-RU" sz="7200" spc="-1" strike="noStrike">
                <a:solidFill>
                  <a:srgbClr val="cf2e2b"/>
                </a:solidFill>
                <a:latin typeface="Comic Sans MS"/>
              </a:rPr>
              <a:t>внимание!</a:t>
            </a:r>
            <a:endParaRPr b="0" lang="ru-RU" sz="7200" spc="-1" strike="noStrike">
              <a:latin typeface="Arial"/>
            </a:endParaRPr>
          </a:p>
        </p:txBody>
      </p:sp>
      <p:pic>
        <p:nvPicPr>
          <p:cNvPr id="159" name="Picture 3" descr="C:\Documents and Settings\User\Рабочий стол\вся фигня\119585_html_m694103a8.gif"/>
          <p:cNvPicPr/>
          <p:nvPr/>
        </p:nvPicPr>
        <p:blipFill>
          <a:blip r:embed="rId2"/>
          <a:stretch/>
        </p:blipFill>
        <p:spPr>
          <a:xfrm>
            <a:off x="5652000" y="4077000"/>
            <a:ext cx="2228400" cy="31428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5" descr="C:\Documents and Settings\User\Рабочий стол\вся фигня\0_ab681_d9c70fb0_orig.gif"/>
          <p:cNvPicPr/>
          <p:nvPr/>
        </p:nvPicPr>
        <p:blipFill>
          <a:blip r:embed="rId3"/>
          <a:stretch/>
        </p:blipFill>
        <p:spPr>
          <a:xfrm>
            <a:off x="539640" y="3524400"/>
            <a:ext cx="3333240" cy="33332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6" descr="C:\Documents and Settings\User\Рабочий стол\вся фигня\17538752.gif"/>
          <p:cNvPicPr/>
          <p:nvPr/>
        </p:nvPicPr>
        <p:blipFill>
          <a:blip r:embed="rId4"/>
          <a:stretch/>
        </p:blipFill>
        <p:spPr>
          <a:xfrm>
            <a:off x="6372360" y="1989000"/>
            <a:ext cx="228564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withEffect" fill="hold" presetClass="entr" presetID="38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31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C:\Documents and Settings\User\Рабочий стол\вся фигня\56b7822c2f567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3" descr="C:\Documents and Settings\User\Рабочий стол\вся фигня\0a0de8ec8712679672ee44bea690254b.jpg"/>
          <p:cNvPicPr/>
          <p:nvPr/>
        </p:nvPicPr>
        <p:blipFill>
          <a:blip r:embed="rId2"/>
          <a:stretch/>
        </p:blipFill>
        <p:spPr>
          <a:xfrm>
            <a:off x="6156000" y="4457880"/>
            <a:ext cx="1439640" cy="239976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790920" y="2493000"/>
            <a:ext cx="835272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 u="sng">
                <a:solidFill>
                  <a:srgbClr val="ff0000"/>
                </a:solidFill>
                <a:uFillTx/>
                <a:latin typeface="Arial"/>
              </a:rPr>
              <a:t>Здоровьесберегающая технология </a:t>
            </a:r>
            <a:br/>
            <a:r>
              <a:rPr b="1" lang="ru-RU" sz="2400" spc="-1" strike="noStrike">
                <a:solidFill>
                  <a:srgbClr val="ff0000"/>
                </a:solidFill>
                <a:latin typeface="Arial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827640" y="260640"/>
            <a:ext cx="8316000" cy="21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6600"/>
                </a:solidFill>
                <a:latin typeface="Calibri"/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endParaRPr b="0" lang="ru-RU" sz="24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ff"/>
                </a:solidFill>
                <a:latin typeface="Arial Black"/>
              </a:rPr>
              <a:t>                                                         </a:t>
            </a:r>
            <a:br/>
            <a:r>
              <a:rPr b="1" lang="ru-RU" sz="800" spc="-1" strike="noStrike">
                <a:solidFill>
                  <a:srgbClr val="009900"/>
                </a:solidFill>
                <a:latin typeface="Arial Black"/>
              </a:rPr>
              <a:t>                                                                                                                   </a:t>
            </a:r>
            <a:r>
              <a:rPr b="1" lang="ru-RU" sz="1800" spc="-1" strike="noStrike">
                <a:solidFill>
                  <a:srgbClr val="009900"/>
                </a:solidFill>
                <a:latin typeface="Arial Black"/>
              </a:rPr>
              <a:t>В. А. Сухомлинский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4" name="Picture 3" descr="C:\Documents and Settings\User\Рабочий стол\вся фигня\0a0de8ec8712679672ee44bea690254b.jpg"/>
          <p:cNvPicPr/>
          <p:nvPr/>
        </p:nvPicPr>
        <p:blipFill>
          <a:blip r:embed="rId3"/>
          <a:stretch/>
        </p:blipFill>
        <p:spPr>
          <a:xfrm>
            <a:off x="4788000" y="4221000"/>
            <a:ext cx="1223640" cy="203976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3" descr="C:\Documents and Settings\User\Рабочий стол\вся фигня\0a0de8ec8712679672ee44bea690254b.jpg"/>
          <p:cNvPicPr/>
          <p:nvPr/>
        </p:nvPicPr>
        <p:blipFill>
          <a:blip r:embed="rId4"/>
          <a:stretch/>
        </p:blipFill>
        <p:spPr>
          <a:xfrm>
            <a:off x="1907640" y="4149000"/>
            <a:ext cx="1310040" cy="21837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3" descr="C:\Documents and Settings\User\Рабочий стол\вся фигня\0a0de8ec8712679672ee44bea690254b.jpg"/>
          <p:cNvPicPr/>
          <p:nvPr/>
        </p:nvPicPr>
        <p:blipFill>
          <a:blip r:embed="rId5"/>
          <a:stretch/>
        </p:blipFill>
        <p:spPr>
          <a:xfrm>
            <a:off x="3276000" y="4817880"/>
            <a:ext cx="1223640" cy="20397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3" descr="C:\Documents and Settings\User\Рабочий стол\вся фигня\0a0de8ec8712679672ee44bea690254b.jpg"/>
          <p:cNvPicPr/>
          <p:nvPr/>
        </p:nvPicPr>
        <p:blipFill>
          <a:blip r:embed="rId6"/>
          <a:stretch/>
        </p:blipFill>
        <p:spPr>
          <a:xfrm>
            <a:off x="7740360" y="4221000"/>
            <a:ext cx="1223640" cy="203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Documents and Settings\User\Рабочий стол\вся фигня\56b7822c2f567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403640" y="274680"/>
            <a:ext cx="7560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ru-RU" sz="2400" spc="-1" strike="noStrike">
                <a:solidFill>
                  <a:srgbClr val="006600"/>
                </a:solidFill>
                <a:latin typeface="Constantia"/>
              </a:rPr>
              <a:t>Цель здоровьесберегающих технологий</a:t>
            </a:r>
            <a:r>
              <a:rPr b="1" lang="ru-RU" sz="2000" spc="-1" strike="noStrike">
                <a:solidFill>
                  <a:srgbClr val="006600"/>
                </a:solidFill>
                <a:latin typeface="Constantia"/>
              </a:rPr>
              <a:t>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03640" y="836640"/>
            <a:ext cx="741636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6600"/>
                </a:solidFill>
                <a:latin typeface="Constantia"/>
              </a:rPr>
              <a:t>                 </a:t>
            </a:r>
            <a:r>
              <a:rPr b="1" lang="ru-RU" sz="2400" spc="-1" strike="noStrike" u="sng">
                <a:solidFill>
                  <a:srgbClr val="006600"/>
                </a:solidFill>
                <a:uFillTx/>
                <a:latin typeface="Constantia"/>
              </a:rPr>
              <a:t>Задачи здоровьесбережения</a:t>
            </a:r>
            <a:r>
              <a:rPr b="1" lang="ru-RU" sz="2000" spc="-1" strike="noStrike" u="sng">
                <a:solidFill>
                  <a:srgbClr val="006600"/>
                </a:solidFill>
                <a:uFillTx/>
                <a:latin typeface="Constantia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2123640" y="2565000"/>
            <a:ext cx="727236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90000"/>
              </a:lnSpc>
              <a:buClr>
                <a:srgbClr val="0066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сохранение здоровья детей и повышение   </a:t>
            </a:r>
            <a:br/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    двигательной активности и умственной </a:t>
            </a:r>
            <a:br/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     работоспособности </a:t>
            </a:r>
            <a:br/>
            <a:r>
              <a:rPr b="1" lang="ru-RU" sz="1600" spc="-1" strike="noStrike">
                <a:solidFill>
                  <a:srgbClr val="009900"/>
                </a:solidFill>
                <a:latin typeface="Constantia"/>
              </a:rPr>
              <a:t> </a:t>
            </a:r>
            <a:endParaRPr b="0" lang="ru-RU" sz="1600" spc="-1" strike="noStrike"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66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создание положительного эмоционального </a:t>
            </a:r>
            <a:br/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    настроя и снятие психоэмоционального </a:t>
            </a:r>
            <a:br/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    напряжения</a:t>
            </a:r>
            <a:br/>
            <a:r>
              <a:rPr b="1" lang="ru-RU" sz="1600" spc="-1" strike="noStrike">
                <a:solidFill>
                  <a:srgbClr val="009900"/>
                </a:solidFill>
                <a:latin typeface="Constantia"/>
              </a:rPr>
              <a:t> </a:t>
            </a:r>
            <a:endParaRPr b="0" lang="ru-RU" sz="1600" spc="-1" strike="noStrike">
              <a:latin typeface="Arial"/>
            </a:endParaRPr>
          </a:p>
          <a:p>
            <a:pPr indent="-216000">
              <a:lnSpc>
                <a:spcPct val="90000"/>
              </a:lnSpc>
              <a:buClr>
                <a:srgbClr val="006600"/>
              </a:buClr>
              <a:buFont typeface="Wingdings" charset="2"/>
              <a:buChar char=""/>
            </a:pPr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создание адекватных условий для развития, </a:t>
            </a:r>
            <a:br/>
            <a:r>
              <a:rPr b="1" lang="ru-RU" sz="1800" spc="-1" strike="noStrike">
                <a:solidFill>
                  <a:srgbClr val="009900"/>
                </a:solidFill>
                <a:latin typeface="Constantia"/>
              </a:rPr>
              <a:t>    обучения, оздоровления детей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2" name="Picture 4" descr="C:\Documents and Settings\User\Рабочий стол\вся фигня\16280489.gif"/>
          <p:cNvPicPr/>
          <p:nvPr/>
        </p:nvPicPr>
        <p:blipFill>
          <a:blip r:embed="rId2"/>
          <a:stretch/>
        </p:blipFill>
        <p:spPr>
          <a:xfrm>
            <a:off x="0" y="2914560"/>
            <a:ext cx="2195280" cy="376380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5" descr="C:\Documents and Settings\User\Рабочий стол\вся фигня\16346339.gif"/>
          <p:cNvPicPr/>
          <p:nvPr/>
        </p:nvPicPr>
        <p:blipFill>
          <a:blip r:embed="rId3"/>
          <a:stretch/>
        </p:blipFill>
        <p:spPr>
          <a:xfrm>
            <a:off x="7236360" y="3132360"/>
            <a:ext cx="2085840" cy="372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nodeType="after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41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4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nodeType="after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48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50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nodeType="after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55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57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nodeType="after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 from="(-#ppt_w/2)" to="(#ppt_x)">
                                      <p:cBhvr additive="repl"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 from="0" to="-1">
                                      <p:cBhvr additive="repl">
                                        <p:cTn id="62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calcmode="lin" valueType="num" by="(#ppt_h/3+#ppt_w*0.1)">
                                      <p:cBhvr additive="repl">
                                        <p:cTn id="64" dur="2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 descr="C:\Documents and Settings\User\Рабочий стол\вся фигня\2 (3)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1691640" y="1124640"/>
            <a:ext cx="712836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6600"/>
                </a:solidFill>
                <a:latin typeface="Comic Sans MS"/>
              </a:rPr>
              <a:t>Формы организации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6600"/>
                </a:solidFill>
                <a:latin typeface="Comic Sans MS"/>
              </a:rPr>
              <a:t>здоровьесберегающей работы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08" name="Picture 2" descr="C:\Documents and Settings\User\Рабочий стол\вся фигня\0_b4ae1_4cf86c2e_XS.gif"/>
          <p:cNvPicPr/>
          <p:nvPr/>
        </p:nvPicPr>
        <p:blipFill>
          <a:blip r:embed="rId2"/>
          <a:stretch/>
        </p:blipFill>
        <p:spPr>
          <a:xfrm>
            <a:off x="5364000" y="4897440"/>
            <a:ext cx="1960200" cy="19602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3" descr="C:\Documents and Settings\User\Рабочий стол\вся фигня\61427766_myach.gif"/>
          <p:cNvPicPr/>
          <p:nvPr/>
        </p:nvPicPr>
        <p:blipFill>
          <a:blip r:embed="rId3"/>
          <a:stretch/>
        </p:blipFill>
        <p:spPr>
          <a:xfrm>
            <a:off x="2339640" y="3357000"/>
            <a:ext cx="1819080" cy="333324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5" descr="C:\Documents and Settings\User\Рабочий стол\вся фигня\17538752.gif"/>
          <p:cNvPicPr/>
          <p:nvPr/>
        </p:nvPicPr>
        <p:blipFill>
          <a:blip r:embed="rId4"/>
          <a:stretch/>
        </p:blipFill>
        <p:spPr>
          <a:xfrm>
            <a:off x="6300360" y="4005000"/>
            <a:ext cx="2285640" cy="114264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5" descr="C:\Documents and Settings\User\Рабочий стол\вся фигня\17538752.gif"/>
          <p:cNvPicPr/>
          <p:nvPr/>
        </p:nvPicPr>
        <p:blipFill>
          <a:blip r:embed="rId5"/>
          <a:stretch/>
        </p:blipFill>
        <p:spPr>
          <a:xfrm>
            <a:off x="395640" y="3789000"/>
            <a:ext cx="228564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4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Documents and Settings\User\Рабочий стол\вся фигня\maxresdefault (4)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5292000" y="-42120"/>
            <a:ext cx="31730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br/>
            <a:r>
              <a:rPr b="1" lang="ru-RU" sz="4800" spc="-1" strike="noStrike">
                <a:solidFill>
                  <a:srgbClr val="cf2e2b"/>
                </a:solidFill>
                <a:latin typeface="Comic Sans MS"/>
              </a:rPr>
              <a:t> </a:t>
            </a:r>
            <a:r>
              <a:rPr b="1" lang="ru-RU" sz="4800" spc="-1" strike="noStrike">
                <a:solidFill>
                  <a:srgbClr val="cf2e2b"/>
                </a:solidFill>
                <a:latin typeface="Comic Sans MS"/>
              </a:rPr>
              <a:t>Гигиена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14" name="Содержимое 9" descr="IMG-20201031-WA0014.jpg"/>
          <p:cNvPicPr/>
          <p:nvPr/>
        </p:nvPicPr>
        <p:blipFill>
          <a:blip r:embed="rId2"/>
          <a:stretch/>
        </p:blipFill>
        <p:spPr>
          <a:xfrm>
            <a:off x="5989320" y="2565000"/>
            <a:ext cx="3232080" cy="4309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5" name="Рисунок 11" descr="IMG-20201031-WA0005.jpg"/>
          <p:cNvPicPr/>
          <p:nvPr/>
        </p:nvPicPr>
        <p:blipFill>
          <a:blip r:embed="rId3"/>
          <a:stretch/>
        </p:blipFill>
        <p:spPr>
          <a:xfrm>
            <a:off x="29520" y="0"/>
            <a:ext cx="3061800" cy="4082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6" name="Рисунок 12" descr="IMG-20201031-WA0013.jpg"/>
          <p:cNvPicPr/>
          <p:nvPr/>
        </p:nvPicPr>
        <p:blipFill>
          <a:blip r:embed="rId4"/>
          <a:stretch/>
        </p:blipFill>
        <p:spPr>
          <a:xfrm>
            <a:off x="2940480" y="1999080"/>
            <a:ext cx="3177000" cy="4236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3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Содержимое 11" descr="IMG-20201031-WA0002.jpg"/>
          <p:cNvPicPr/>
          <p:nvPr/>
        </p:nvPicPr>
        <p:blipFill>
          <a:blip r:embed="rId1"/>
          <a:stretch/>
        </p:blipFill>
        <p:spPr>
          <a:xfrm>
            <a:off x="428760" y="1214280"/>
            <a:ext cx="3016800" cy="22626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2" descr="C:\Documents and Settings\User\Рабочий стол\вся фигня\maxresdefault (4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284480" y="188640"/>
            <a:ext cx="67280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f2e2b"/>
                </a:solidFill>
                <a:latin typeface="Comic Sans MS"/>
              </a:rPr>
              <a:t>Бодрящая гимнастика</a:t>
            </a:r>
            <a:br/>
            <a:endParaRPr b="0" lang="ru-RU" sz="4800" spc="-1" strike="noStrike">
              <a:latin typeface="Arial"/>
            </a:endParaRPr>
          </a:p>
        </p:txBody>
      </p:sp>
      <p:pic>
        <p:nvPicPr>
          <p:cNvPr id="121" name="Рисунок 12" descr="IMG-20201031-WA0017.jpg"/>
          <p:cNvPicPr/>
          <p:nvPr/>
        </p:nvPicPr>
        <p:blipFill>
          <a:blip r:embed="rId3"/>
          <a:stretch/>
        </p:blipFill>
        <p:spPr>
          <a:xfrm>
            <a:off x="4643280" y="1143000"/>
            <a:ext cx="3642840" cy="2732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2" name="Рисунок 13" descr="IMG-20201031-WA0018.jpg"/>
          <p:cNvPicPr/>
          <p:nvPr/>
        </p:nvPicPr>
        <p:blipFill>
          <a:blip r:embed="rId4"/>
          <a:stretch/>
        </p:blipFill>
        <p:spPr>
          <a:xfrm>
            <a:off x="500040" y="1214280"/>
            <a:ext cx="3428640" cy="2571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3" name="Рисунок 14" descr="IMG-20201031-WA0003.jpg"/>
          <p:cNvPicPr/>
          <p:nvPr/>
        </p:nvPicPr>
        <p:blipFill>
          <a:blip r:embed="rId5"/>
          <a:stretch/>
        </p:blipFill>
        <p:spPr>
          <a:xfrm>
            <a:off x="428760" y="3964680"/>
            <a:ext cx="3857400" cy="289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4" name="Рисунок 15" descr="IMG-20201031-WA0002.jpg"/>
          <p:cNvPicPr/>
          <p:nvPr/>
        </p:nvPicPr>
        <p:blipFill>
          <a:blip r:embed="rId6"/>
          <a:stretch/>
        </p:blipFill>
        <p:spPr>
          <a:xfrm>
            <a:off x="4929120" y="4071960"/>
            <a:ext cx="3547800" cy="2660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C:\Documents and Settings\User\Рабочий стол\вся фигня\maxresdefault (4)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132640" y="0"/>
            <a:ext cx="69750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cf2e2b"/>
                </a:solidFill>
                <a:latin typeface="Comic Sans MS"/>
              </a:rPr>
              <a:t>Упражнения из серии </a:t>
            </a:r>
            <a:br/>
            <a:r>
              <a:rPr b="1" lang="ru-RU" sz="4800" spc="-1" strike="noStrike">
                <a:solidFill>
                  <a:srgbClr val="cf2e2b"/>
                </a:solidFill>
                <a:latin typeface="Comic Sans MS"/>
              </a:rPr>
              <a:t>«Здоровье»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28" name="Содержимое 10" descr="IMG-20201031-WA0009.jpg"/>
          <p:cNvPicPr/>
          <p:nvPr/>
        </p:nvPicPr>
        <p:blipFill>
          <a:blip r:embed="rId2"/>
          <a:stretch/>
        </p:blipFill>
        <p:spPr>
          <a:xfrm>
            <a:off x="228600" y="1325160"/>
            <a:ext cx="3757320" cy="2817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9" name="Рисунок 11" descr="IMG-20201031-WA0011.jpg"/>
          <p:cNvPicPr/>
          <p:nvPr/>
        </p:nvPicPr>
        <p:blipFill>
          <a:blip r:embed="rId3"/>
          <a:stretch/>
        </p:blipFill>
        <p:spPr>
          <a:xfrm>
            <a:off x="4797720" y="1322280"/>
            <a:ext cx="3888720" cy="2916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0" name="Рисунок 12" descr="IMG-20201031-WA0008.jpg"/>
          <p:cNvPicPr/>
          <p:nvPr/>
        </p:nvPicPr>
        <p:blipFill>
          <a:blip r:embed="rId4"/>
          <a:stretch/>
        </p:blipFill>
        <p:spPr>
          <a:xfrm>
            <a:off x="398520" y="4084920"/>
            <a:ext cx="3702960" cy="277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1" name="Рисунок 13" descr="IMG-20201031-WA0006.jpg"/>
          <p:cNvPicPr/>
          <p:nvPr/>
        </p:nvPicPr>
        <p:blipFill>
          <a:blip r:embed="rId5"/>
          <a:stretch/>
        </p:blipFill>
        <p:spPr>
          <a:xfrm>
            <a:off x="4559040" y="4143240"/>
            <a:ext cx="3728880" cy="2796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Объект 4" descr=""/>
          <p:cNvPicPr/>
          <p:nvPr/>
        </p:nvPicPr>
        <p:blipFill>
          <a:blip r:embed="rId1"/>
          <a:stretch/>
        </p:blipFill>
        <p:spPr>
          <a:xfrm>
            <a:off x="2874600" y="1600200"/>
            <a:ext cx="3394080" cy="45255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" descr="C:\Documents and Settings\User\Рабочий стол\вся фигня\maxresdefault (4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5" descr=""/>
          <p:cNvPicPr/>
          <p:nvPr/>
        </p:nvPicPr>
        <p:blipFill>
          <a:blip r:embed="rId3"/>
          <a:stretch/>
        </p:blipFill>
        <p:spPr>
          <a:xfrm>
            <a:off x="45720" y="-14400"/>
            <a:ext cx="3111480" cy="4148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6" name="Рисунок 6" descr=""/>
          <p:cNvPicPr/>
          <p:nvPr/>
        </p:nvPicPr>
        <p:blipFill>
          <a:blip r:embed="rId4"/>
          <a:stretch/>
        </p:blipFill>
        <p:spPr>
          <a:xfrm>
            <a:off x="2999160" y="1614960"/>
            <a:ext cx="3111480" cy="4148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37" name="Рисунок 7" descr=""/>
          <p:cNvPicPr/>
          <p:nvPr/>
        </p:nvPicPr>
        <p:blipFill>
          <a:blip r:embed="rId5"/>
          <a:stretch/>
        </p:blipFill>
        <p:spPr>
          <a:xfrm>
            <a:off x="6032160" y="2729160"/>
            <a:ext cx="3106080" cy="4141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Объект 4" descr=""/>
          <p:cNvPicPr/>
          <p:nvPr/>
        </p:nvPicPr>
        <p:blipFill>
          <a:blip r:embed="rId1"/>
          <a:stretch/>
        </p:blipFill>
        <p:spPr>
          <a:xfrm>
            <a:off x="2874600" y="1600200"/>
            <a:ext cx="3394080" cy="45255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" descr="C:\Documents and Settings\User\Рабочий стол\вся фигня\maxresdefault (4)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5" descr=""/>
          <p:cNvPicPr/>
          <p:nvPr/>
        </p:nvPicPr>
        <p:blipFill>
          <a:blip r:embed="rId3"/>
          <a:stretch/>
        </p:blipFill>
        <p:spPr>
          <a:xfrm>
            <a:off x="2520" y="390960"/>
            <a:ext cx="4743000" cy="6324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2" name="Рисунок 6" descr=""/>
          <p:cNvPicPr/>
          <p:nvPr/>
        </p:nvPicPr>
        <p:blipFill>
          <a:blip r:embed="rId4"/>
          <a:stretch/>
        </p:blipFill>
        <p:spPr>
          <a:xfrm>
            <a:off x="4572000" y="459000"/>
            <a:ext cx="4640760" cy="6188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Application>LibreOffice/7.0.5.2$Windows_X86_64 LibreOffice_project/64390860c6cd0aca4beafafcfd84613dd9dfb63a</Application>
  <AppVersion>15.0000</AppVersion>
  <Words>110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2022-12-08T14:56:18Z</dcterms:modified>
  <cp:revision>164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13</vt:i4>
  </property>
</Properties>
</file>