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10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108520" y="0"/>
            <a:ext cx="9252520" cy="6858000"/>
            <a:chOff x="-108520" y="0"/>
            <a:chExt cx="9252520" cy="68580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98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_5b42e_2bbfad5_XL.png"/>
            <p:cNvPicPr>
              <a:picLocks noChangeAspect="1"/>
            </p:cNvPicPr>
            <p:nvPr/>
          </p:nvPicPr>
          <p:blipFill>
            <a:blip r:embed="rId3" cstate="print"/>
            <a:srcRect l="84999" r="2401"/>
            <a:stretch>
              <a:fillRect/>
            </a:stretch>
          </p:blipFill>
          <p:spPr>
            <a:xfrm>
              <a:off x="467544" y="0"/>
              <a:ext cx="432048" cy="6858000"/>
            </a:xfrm>
            <a:prstGeom prst="rect">
              <a:avLst/>
            </a:prstGeom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4" cstate="print">
              <a:lum bright="-12000"/>
            </a:blip>
            <a:srcRect b="3801"/>
            <a:stretch>
              <a:fillRect/>
            </a:stretch>
          </p:blipFill>
          <p:spPr>
            <a:xfrm>
              <a:off x="971600" y="188640"/>
              <a:ext cx="7992888" cy="6480720"/>
            </a:xfrm>
            <a:prstGeom prst="roundRect">
              <a:avLst>
                <a:gd name="adj" fmla="val 2944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Орден Победы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8520" y="3861048"/>
              <a:ext cx="1619672" cy="1619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Слава 1.jpg"/>
            <p:cNvPicPr>
              <a:picLocks noChangeAspect="1"/>
            </p:cNvPicPr>
            <p:nvPr/>
          </p:nvPicPr>
          <p:blipFill>
            <a:blip r:embed="rId6" cstate="print"/>
            <a:srcRect l="10483" t="7181" r="11935"/>
            <a:stretch>
              <a:fillRect/>
            </a:stretch>
          </p:blipFill>
          <p:spPr>
            <a:xfrm>
              <a:off x="251520" y="0"/>
              <a:ext cx="936104" cy="2024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 descr="0_70b92_aa0ea38a_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866385" cy="1353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 descr="0d133ace4f053415cf339bfd32f38f6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592" y="5445224"/>
              <a:ext cx="7920880" cy="1188709"/>
            </a:xfrm>
            <a:prstGeom prst="rect">
              <a:avLst/>
            </a:prstGeom>
          </p:spPr>
        </p:pic>
        <p:pic>
          <p:nvPicPr>
            <p:cNvPr id="15" name="Рисунок 14" descr="0_81b58_5e7e0a01_XL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3808" y="5517232"/>
              <a:ext cx="4224755" cy="60730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1" name="Рисунок 10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7" name="Рисунок 6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9" name="Рисунок 8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6" name="Рисунок 5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8" name="Рисунок 7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3" name="Рисунок 12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" name="Рисунок 13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5" name="Рисунок 14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776864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МБДОУ «</a:t>
            </a:r>
            <a:r>
              <a:rPr lang="ru-RU" sz="2400" dirty="0" err="1" smtClean="0"/>
              <a:t>Чечеульский</a:t>
            </a:r>
            <a:r>
              <a:rPr lang="ru-RU" sz="2400" dirty="0" smtClean="0"/>
              <a:t> детский сад»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069933">
            <a:off x="1345983" y="3115095"/>
            <a:ext cx="7222401" cy="74471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 память о моей прабабушке…</a:t>
            </a:r>
            <a:endParaRPr lang="ru-RU" sz="4000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422108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Челазнова</a:t>
            </a:r>
            <a:r>
              <a:rPr lang="ru-RU" dirty="0" smtClean="0"/>
              <a:t> Арина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6 лет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Челазнова</a:t>
            </a:r>
            <a:r>
              <a:rPr lang="ru-RU" dirty="0" smtClean="0"/>
              <a:t> О.Б.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воспитатель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43507" y="6165304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852936"/>
            <a:ext cx="4248472" cy="284117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На митинге, который проходит возле памятника погибшему солдату,  приходит очень много людей, приносят цветы, смотрят на вечный огонь, слушают песни и стихи. В конце митинга раздаются громкие выстрелы из автоматов, но никто не боится.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7" y="3108596"/>
            <a:ext cx="4032448" cy="232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92" y="364358"/>
            <a:ext cx="5112568" cy="268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97152"/>
            <a:ext cx="7344816" cy="84295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Мы счастливые дети, что не слышали выстрелов, не боимся бомбёжки, спокойно спим. Мы родились в мирное время!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264696" cy="469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70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365104"/>
            <a:ext cx="7848872" cy="1324049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Меня зовут Арина </a:t>
            </a:r>
            <a:r>
              <a:rPr lang="ru-RU" sz="2000" dirty="0" err="1" smtClean="0"/>
              <a:t>Челазнова</a:t>
            </a:r>
            <a:r>
              <a:rPr lang="ru-RU" sz="2000" dirty="0" smtClean="0"/>
              <a:t>. Мне 6 лет. Я хожу в </a:t>
            </a:r>
            <a:r>
              <a:rPr lang="ru-RU" sz="2000" dirty="0" err="1" smtClean="0"/>
              <a:t>Чечеульский</a:t>
            </a:r>
            <a:r>
              <a:rPr lang="ru-RU" sz="2000" dirty="0" smtClean="0"/>
              <a:t> детский сад, в старшую группу. В нашем детском саду очень много проходит праздников. Мне нравится наряжаться, танцевать танцы, играть разные роли.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9683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4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070" y="4293096"/>
            <a:ext cx="7704856" cy="12579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Но есть один праздник- это День Победы. Мы поём военные песни, читаем стихи. Обязательно приносим к памятнику погибшему солдату цветы, которые готовим вместе с воспитателями. На этом памятнике написаны фамилии и имена солдат, которые не вернулись с войны. В обычные дни к памятнику приходят ветераны, они сидят на скамеечках и вспоминают военные года.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961525" cy="3721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1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692696"/>
            <a:ext cx="4474840" cy="543346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Я хочу рассказать о моей прабабушке </a:t>
            </a:r>
            <a:r>
              <a:rPr lang="ru-RU" sz="2000" dirty="0" err="1" smtClean="0"/>
              <a:t>Солозоновой</a:t>
            </a:r>
            <a:r>
              <a:rPr lang="ru-RU" sz="2000" dirty="0" smtClean="0"/>
              <a:t> Евдокии Ильиничне, которая была на настоящей войне. На фронт она ушла добровольцем. Была связисткой, а это значит она ремонтировала порванные провода, чтобы русские командиры могли разговаривать о том, где находятся немцы. Нам читали в книжках, это очень страшное задание и выполнять его приходилось под свистом пуль со всех сторон. Однажды, на очередном задании, её ранило, она долго лежала в военном госпитале.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9081"/>
            <a:ext cx="2782039" cy="422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4221088"/>
            <a:ext cx="7995009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Бабушка рассказывала моей маме, что многие её подружки фронтовички не пришли с войны живыми, остались похороненными в чужих краях. Очень страшная была война, никого не щадила, ни малого ни старого.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84145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86" y="1594796"/>
            <a:ext cx="369301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8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96752"/>
            <a:ext cx="4608512" cy="432048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Мы с мамой часто говорим о </a:t>
            </a:r>
            <a:r>
              <a:rPr lang="ru-RU" sz="2000" dirty="0" err="1" smtClean="0"/>
              <a:t>Дусеньке</a:t>
            </a:r>
            <a:r>
              <a:rPr lang="ru-RU" sz="2000" dirty="0" smtClean="0"/>
              <a:t>, так мы называем её любя. Она была отважным солдатом, доброй, смелой, умелой и просто хорошим другом. В детстве моя мама боялась грозы, а </a:t>
            </a:r>
            <a:r>
              <a:rPr lang="ru-RU" sz="2000" dirty="0" err="1" smtClean="0"/>
              <a:t>Дусеньке</a:t>
            </a:r>
            <a:r>
              <a:rPr lang="ru-RU" sz="2000" dirty="0" smtClean="0"/>
              <a:t> было не страшно, это казалось для неё музыкой. Страшно было на войне, когда бомбы падали с неба на землю и разрывались прямо возле солдат.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1495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2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149080"/>
            <a:ext cx="6984776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У прабабушки есть медали, они сохранились до сих пор. На 9 мая мы достаём их и вспоминаем о </a:t>
            </a:r>
            <a:r>
              <a:rPr lang="ru-RU" sz="2000" dirty="0" err="1" smtClean="0"/>
              <a:t>Дусеньке</a:t>
            </a:r>
            <a:r>
              <a:rPr lang="ru-RU" sz="2000" dirty="0" smtClean="0"/>
              <a:t>. Я грущу всегда, когда слушаю мамины рассказы. Умерла моя прабабушка когда я ещё не родилась, но я её очень люблю и горжусь своей смелой и отважной </a:t>
            </a:r>
            <a:r>
              <a:rPr lang="ru-RU" sz="2000" dirty="0" err="1" smtClean="0"/>
              <a:t>Дусенькой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7"/>
            <a:ext cx="5256584" cy="394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86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08920"/>
            <a:ext cx="4320480" cy="291318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В детском саду нас приглашали в школу, посетить школьный музей. Там было очень интересно. Мы рассматривали альбомы о войне, военные предметы, смотрели фильм о войне. Также в музее есть портреты </a:t>
            </a:r>
            <a:r>
              <a:rPr lang="ru-RU" sz="2000" dirty="0" err="1" smtClean="0"/>
              <a:t>Чечеульских</a:t>
            </a:r>
            <a:r>
              <a:rPr lang="ru-RU" sz="2000" dirty="0" smtClean="0"/>
              <a:t> ветеранов, участников Великой Отечественной войны. В том числе есть портрет моей прабабушки.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1052736"/>
            <a:ext cx="3106738" cy="233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044135" cy="228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34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6331" y="3904621"/>
            <a:ext cx="5124061" cy="197708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Каждый год мы приходим с родителями к школе и участвуем в шествии «Бессмертного </a:t>
            </a:r>
            <a:r>
              <a:rPr lang="ru-RU" sz="2000" dirty="0" err="1" smtClean="0"/>
              <a:t>полка».Я</a:t>
            </a:r>
            <a:r>
              <a:rPr lang="ru-RU" sz="2000" dirty="0" smtClean="0"/>
              <a:t> с гордостью несу портрет моей прабабушки.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2656"/>
            <a:ext cx="286231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35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507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Monotype Corsiva</vt:lpstr>
      <vt:lpstr>Тема Office</vt:lpstr>
      <vt:lpstr>МБДОУ «Чечеульский детский сад»</vt:lpstr>
      <vt:lpstr>Меня зовут Арина Челазнова. Мне 6 лет. Я хожу в Чечеульский детский сад, в старшую группу. В нашем детском саду очень много проходит праздников. Мне нравится наряжаться, танцевать танцы, играть разные роли.</vt:lpstr>
      <vt:lpstr>Но есть один праздник- это День Победы. Мы поём военные песни, читаем стихи. Обязательно приносим к памятнику погибшему солдату цветы, которые готовим вместе с воспитателями. На этом памятнике написаны фамилии и имена солдат, которые не вернулись с войны. В обычные дни к памятнику приходят ветераны, они сидят на скамеечках и вспоминают военные года.</vt:lpstr>
      <vt:lpstr>Я хочу рассказать о моей прабабушке Солозоновой Евдокии Ильиничне, которая была на настоящей войне. На фронт она ушла добровольцем. Была связисткой, а это значит она ремонтировала порванные провода, чтобы русские командиры могли разговаривать о том, где находятся немцы. Нам читали в книжках, это очень страшное задание и выполнять его приходилось под свистом пуль со всех сторон. Однажды, на очередном задании, её ранило, она долго лежала в военном госпитале.</vt:lpstr>
      <vt:lpstr>Бабушка рассказывала моей маме, что многие её подружки фронтовички не пришли с войны живыми, остались похороненными в чужих краях. Очень страшная была война, никого не щадила, ни малого ни старого.</vt:lpstr>
      <vt:lpstr>Мы с мамой часто говорим о Дусеньке, так мы называем её любя. Она была отважным солдатом, доброй, смелой, умелой и просто хорошим другом. В детстве моя мама боялась грозы, а Дусеньке было не страшно, это казалось для неё музыкой. Страшно было на войне, когда бомбы падали с неба на землю и разрывались прямо возле солдат.</vt:lpstr>
      <vt:lpstr>У прабабушки есть медали, они сохранились до сих пор. На 9 мая мы достаём их и вспоминаем о Дусеньке. Я грущу всегда, когда слушаю мамины рассказы. Умерла моя прабабушка когда я ещё не родилась, но я её очень люблю и горжусь своей смелой и отважной Дусенькой.</vt:lpstr>
      <vt:lpstr>В детском саду нас приглашали в школу, посетить школьный музей. Там было очень интересно. Мы рассматривали альбомы о войне, военные предметы, смотрели фильм о войне. Также в музее есть портреты Чечеульских ветеранов, участников Великой Отечественной войны. В том числе есть портрет моей прабабушки.</vt:lpstr>
      <vt:lpstr>Каждый год мы приходим с родителями к школе и участвуем в шествии «Бессмертного полка».Я с гордостью несу портрет моей прабабушки.</vt:lpstr>
      <vt:lpstr>На митинге, который проходит возле памятника погибшему солдату,  приходит очень много людей, приносят цветы, смотрят на вечный огонь, слушают песни и стихи. В конце митинга раздаются громкие выстрелы из автоматов, но никто не боится.</vt:lpstr>
      <vt:lpstr>Мы счастливые дети, что не слышали выстрелов, не боимся бомбёжки, спокойно спим. Мы родились в мирное время!</vt:lpstr>
    </vt:vector>
  </TitlesOfParts>
  <Company>МБДОУ д/скв № 8 "Теремок"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«Ко Дню Победы»</dc:title>
  <dc:subject>День Победы</dc:subject>
  <dc:creator>Алейник Н.В.</dc:creator>
  <cp:lastModifiedBy>USER</cp:lastModifiedBy>
  <cp:revision>18</cp:revision>
  <dcterms:created xsi:type="dcterms:W3CDTF">2015-01-29T08:01:15Z</dcterms:created>
  <dcterms:modified xsi:type="dcterms:W3CDTF">2019-04-25T08:04:18Z</dcterms:modified>
  <cp:category>презентация к празднику</cp:category>
</cp:coreProperties>
</file>