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2" r:id="rId3"/>
    <p:sldId id="266" r:id="rId4"/>
    <p:sldId id="268" r:id="rId5"/>
    <p:sldId id="263" r:id="rId6"/>
    <p:sldId id="264" r:id="rId7"/>
    <p:sldId id="258" r:id="rId8"/>
    <p:sldId id="260" r:id="rId9"/>
    <p:sldId id="267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19" autoAdjust="0"/>
    <p:restoredTop sz="94660"/>
  </p:normalViewPr>
  <p:slideViewPr>
    <p:cSldViewPr>
      <p:cViewPr>
        <p:scale>
          <a:sx n="90" d="100"/>
          <a:sy n="90" d="100"/>
        </p:scale>
        <p:origin x="-77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148E7-078F-4E6A-93B8-19FF938E1AB7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31E82-8A16-49A2-A21D-2DF36913B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557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4470" y="61086"/>
            <a:ext cx="1547664" cy="14648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 flipV="1">
            <a:off x="64470" y="3651870"/>
            <a:ext cx="1547664" cy="14648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V="1">
            <a:off x="7524328" y="3651870"/>
            <a:ext cx="1547664" cy="1464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96336" y="51470"/>
            <a:ext cx="1547664" cy="1464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9578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Рамка 10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83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 flipV="1">
            <a:off x="35496" y="3795886"/>
            <a:ext cx="1369462" cy="1296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21790" y="0"/>
            <a:ext cx="1347762" cy="12756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19"/>
            </a:avLst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15566"/>
            <a:ext cx="7772400" cy="194421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КАК  МЫ  МЕНЯЕМСЯ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00378"/>
            <a:ext cx="6400800" cy="17499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МБДОУ  «</a:t>
            </a:r>
            <a:r>
              <a:rPr lang="ru-RU" sz="2000" b="1" dirty="0" err="1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Чечеульский</a:t>
            </a:r>
            <a:r>
              <a:rPr lang="ru-RU" sz="20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детский сад»    </a:t>
            </a:r>
          </a:p>
          <a:p>
            <a:r>
              <a:rPr lang="ru-RU" sz="20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группа – «ЛЮБОЗНАЙКИ»</a:t>
            </a:r>
          </a:p>
          <a:p>
            <a:r>
              <a:rPr lang="ru-RU" sz="20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возраст детей от 5 до 7 лет</a:t>
            </a:r>
          </a:p>
          <a:p>
            <a:r>
              <a:rPr lang="ru-RU" sz="20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воспитатели   </a:t>
            </a:r>
            <a:r>
              <a:rPr lang="ru-RU" sz="2000" b="1" dirty="0" err="1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Щурик</a:t>
            </a:r>
            <a:r>
              <a:rPr lang="ru-RU" sz="20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Ю.В</a:t>
            </a:r>
            <a:r>
              <a:rPr lang="ru-RU" sz="20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000" b="1" dirty="0" err="1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Челазнова</a:t>
            </a:r>
            <a:r>
              <a:rPr lang="ru-RU" sz="2000" b="1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О.Б.</a:t>
            </a:r>
            <a:endParaRPr lang="ru-RU" sz="2000" b="1" dirty="0" smtClean="0">
              <a:ln w="1905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</a:t>
            </a:r>
          </a:p>
          <a:p>
            <a:endParaRPr lang="ru-RU" sz="1400" b="1" dirty="0">
              <a:ln w="1905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5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29600" cy="50838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ГРУППОВАЯ КОМНАТА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учебная зона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Юля\Desktop\3\SAM_6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89590"/>
            <a:ext cx="3214710" cy="2411033"/>
          </a:xfrm>
          <a:prstGeom prst="rect">
            <a:avLst/>
          </a:prstGeom>
          <a:noFill/>
        </p:spPr>
      </p:pic>
      <p:pic>
        <p:nvPicPr>
          <p:cNvPr id="2052" name="Picture 4" descr="C:\Users\Юля\Desktop\3\SAM_6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000378"/>
            <a:ext cx="2643206" cy="1982405"/>
          </a:xfrm>
          <a:prstGeom prst="rect">
            <a:avLst/>
          </a:prstGeom>
          <a:noFill/>
        </p:spPr>
      </p:pic>
      <p:pic>
        <p:nvPicPr>
          <p:cNvPr id="6" name="Picture 2" descr="C:\Users\Юля\Desktop\3\SAM_6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915566"/>
            <a:ext cx="4095755" cy="29420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142858"/>
            <a:ext cx="2857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17 февраля 2016г.</a:t>
            </a:r>
          </a:p>
          <a:p>
            <a:pPr algn="just"/>
            <a:r>
              <a:rPr lang="ru-RU" sz="1600" b="1" dirty="0" smtClean="0"/>
              <a:t>08.15. Утро: </a:t>
            </a:r>
          </a:p>
          <a:p>
            <a:pPr algn="just"/>
            <a:r>
              <a:rPr lang="ru-RU" sz="1600" b="1" dirty="0" smtClean="0"/>
              <a:t> </a:t>
            </a:r>
          </a:p>
          <a:p>
            <a:pPr algn="just"/>
            <a:r>
              <a:rPr lang="ru-RU" sz="1600" b="1" dirty="0" smtClean="0"/>
              <a:t>Свободное общение между детьми «Военная формах»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Беседа возникла, при появлении военной формы.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6674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3694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ФОТОСЕССИЯ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500048"/>
            <a:ext cx="5857916" cy="30718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Юля\Desktop\DCIM\107PHOTO\SAM_6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928676"/>
            <a:ext cx="3028920" cy="4038560"/>
          </a:xfrm>
          <a:prstGeom prst="rect">
            <a:avLst/>
          </a:prstGeom>
          <a:noFill/>
        </p:spPr>
      </p:pic>
      <p:pic>
        <p:nvPicPr>
          <p:cNvPr id="5" name="Picture 2" descr="C:\Users\Юля\Desktop\DCIM\107PHOTO\SAM_6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74"/>
            <a:ext cx="3428992" cy="2571744"/>
          </a:xfrm>
          <a:prstGeom prst="rect">
            <a:avLst/>
          </a:prstGeom>
          <a:noFill/>
        </p:spPr>
      </p:pic>
      <p:pic>
        <p:nvPicPr>
          <p:cNvPr id="6" name="Picture 2" descr="C:\Users\Юля\Desktop\DCIM\107PHOTO\SAM_6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928676"/>
            <a:ext cx="2500330" cy="24459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142858"/>
            <a:ext cx="29289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18февраля 2016г.  </a:t>
            </a:r>
          </a:p>
          <a:p>
            <a:pPr algn="just"/>
            <a:r>
              <a:rPr lang="ru-RU" sz="1600" b="1" dirty="0" smtClean="0"/>
              <a:t>10.30.(время свободной игры )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«</a:t>
            </a:r>
            <a:r>
              <a:rPr lang="ru-RU" sz="1600" b="1" dirty="0" err="1" smtClean="0"/>
              <a:t>Фотосессия</a:t>
            </a:r>
            <a:r>
              <a:rPr lang="ru-RU" sz="1600" b="1" dirty="0" smtClean="0"/>
              <a:t>» 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err="1" smtClean="0"/>
              <a:t>Фотосессию</a:t>
            </a:r>
            <a:r>
              <a:rPr lang="ru-RU" sz="1600" b="1" dirty="0" smtClean="0"/>
              <a:t> предложили  организовать, после прослушивание стихов на военную тему.</a:t>
            </a:r>
          </a:p>
          <a:p>
            <a:pPr algn="just"/>
            <a:r>
              <a:rPr lang="ru-RU" dirty="0" smtClean="0"/>
              <a:t> 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7190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838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УЧЕБНАЯ ЗОНА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Юля\Desktop\3\SAM_6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785800"/>
            <a:ext cx="3467056" cy="2600292"/>
          </a:xfrm>
          <a:prstGeom prst="rect">
            <a:avLst/>
          </a:prstGeom>
          <a:noFill/>
        </p:spPr>
      </p:pic>
      <p:pic>
        <p:nvPicPr>
          <p:cNvPr id="3075" name="Picture 3" descr="C:\Users\Юля\Desktop\3\SAM_6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71750"/>
            <a:ext cx="3214710" cy="2411033"/>
          </a:xfrm>
          <a:prstGeom prst="rect">
            <a:avLst/>
          </a:prstGeom>
          <a:noFill/>
        </p:spPr>
      </p:pic>
      <p:pic>
        <p:nvPicPr>
          <p:cNvPr id="3076" name="Picture 4" descr="C:\Users\Юля\Desktop\3\SAM_6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500312"/>
            <a:ext cx="3286148" cy="24646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142858"/>
            <a:ext cx="2428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18февраля 2016г.</a:t>
            </a:r>
          </a:p>
          <a:p>
            <a:pPr algn="just"/>
            <a:r>
              <a:rPr lang="ru-RU" sz="1600" b="1" dirty="0" smtClean="0"/>
              <a:t>15.30. (время для свободной игры)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Свободные действия детей на тему «Выставка военной одежды»</a:t>
            </a:r>
          </a:p>
          <a:p>
            <a:pPr algn="just"/>
            <a:endParaRPr lang="ru-RU" sz="1600" b="1" dirty="0" smtClean="0"/>
          </a:p>
          <a:p>
            <a:r>
              <a:rPr lang="ru-RU" sz="1600" b="1" dirty="0" smtClean="0"/>
              <a:t>Игра - «Экскурсия» возникла после сбора военной формы и головных уборов.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6674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3694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Учебная зона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Юля\Desktop\3\SAM_6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6"/>
            <a:ext cx="2990802" cy="2243102"/>
          </a:xfrm>
          <a:prstGeom prst="rect">
            <a:avLst/>
          </a:prstGeom>
          <a:noFill/>
        </p:spPr>
      </p:pic>
      <p:pic>
        <p:nvPicPr>
          <p:cNvPr id="5123" name="Picture 3" descr="C:\Users\Юля\Desktop\3\SAM_6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47" y="1000114"/>
            <a:ext cx="3086053" cy="2314540"/>
          </a:xfrm>
          <a:prstGeom prst="rect">
            <a:avLst/>
          </a:prstGeom>
          <a:noFill/>
        </p:spPr>
      </p:pic>
      <p:pic>
        <p:nvPicPr>
          <p:cNvPr id="5124" name="Picture 4" descr="C:\Users\Юля\Desktop\3\SAM_6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357436"/>
            <a:ext cx="3286148" cy="24646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6"/>
            <a:ext cx="32147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19февраля2016г.</a:t>
            </a:r>
          </a:p>
          <a:p>
            <a:r>
              <a:rPr lang="ru-RU" sz="1600" b="1" dirty="0" smtClean="0"/>
              <a:t>09.00.(НОД)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Развитие речи(составление рассказа) «Военная профессия»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Тематическая неделя «Есть такая профессия Родину защищать». 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4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3694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УЧЕБНАЯ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14427"/>
            <a:ext cx="8472518" cy="3380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Юля\Desktop\3\SAM_6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714362"/>
            <a:ext cx="3643338" cy="2732504"/>
          </a:xfrm>
          <a:prstGeom prst="rect">
            <a:avLst/>
          </a:prstGeom>
          <a:noFill/>
        </p:spPr>
      </p:pic>
      <p:pic>
        <p:nvPicPr>
          <p:cNvPr id="8196" name="Picture 4" descr="C:\Users\Юля\Desktop\3\SAM_6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8"/>
            <a:ext cx="3500462" cy="2625347"/>
          </a:xfrm>
          <a:prstGeom prst="rect">
            <a:avLst/>
          </a:prstGeom>
          <a:noFill/>
        </p:spPr>
      </p:pic>
      <p:pic>
        <p:nvPicPr>
          <p:cNvPr id="8197" name="Picture 5" descr="C:\Users\Юля\Desktop\3\SAM_6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643188"/>
            <a:ext cx="3000396" cy="2250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14296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20февраля2016г.</a:t>
            </a:r>
          </a:p>
          <a:p>
            <a:r>
              <a:rPr lang="ru-RU" sz="1600" b="1" dirty="0" smtClean="0"/>
              <a:t>09.00.(НОД)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Конструирование «Самолёты бывают разные»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Деятельность появилась</a:t>
            </a:r>
            <a:r>
              <a:rPr lang="ru-RU" sz="1600" b="1" dirty="0"/>
              <a:t> </a:t>
            </a:r>
            <a:r>
              <a:rPr lang="ru-RU" sz="1600" b="1" dirty="0" smtClean="0"/>
              <a:t>после обсуждения и просмотра иллюстраций о воздушном транспорте</a:t>
            </a:r>
          </a:p>
        </p:txBody>
      </p:sp>
    </p:spTree>
    <p:extLst>
      <p:ext uri="{BB962C8B-B14F-4D97-AF65-F5344CB8AC3E}">
        <p14:creationId xmlns:p14="http://schemas.microsoft.com/office/powerpoint/2010/main" xmlns="" val="17190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3694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УЧЕБНАЯ ЗОНА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Юля\Desktop\3\SAM_6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84"/>
            <a:ext cx="3929090" cy="2946818"/>
          </a:xfrm>
          <a:prstGeom prst="rect">
            <a:avLst/>
          </a:prstGeom>
          <a:noFill/>
        </p:spPr>
      </p:pic>
      <p:pic>
        <p:nvPicPr>
          <p:cNvPr id="9219" name="Picture 3" descr="C:\Users\Юля\Desktop\3\SAM_6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8"/>
            <a:ext cx="4000528" cy="3000396"/>
          </a:xfrm>
          <a:prstGeom prst="rect">
            <a:avLst/>
          </a:prstGeom>
          <a:noFill/>
        </p:spPr>
      </p:pic>
      <p:pic>
        <p:nvPicPr>
          <p:cNvPr id="7" name="Picture 2" descr="C:\Users\Юля\Desktop\3\SAM_6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714362"/>
            <a:ext cx="3443243" cy="25824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214296"/>
            <a:ext cx="33575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20февраля2016г.</a:t>
            </a:r>
          </a:p>
          <a:p>
            <a:r>
              <a:rPr lang="ru-RU" sz="1600" b="1" dirty="0" smtClean="0"/>
              <a:t>09.30.(НОД)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Игра-эксперимент «Чей выше, дольше, легче самолёт»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Игра возникла после изготовлений самолётов из разной бумаги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0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3694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ИГРОВАЯ зона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Юля\Desktop\3\SAM_6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42924"/>
            <a:ext cx="3467056" cy="2600292"/>
          </a:xfrm>
          <a:prstGeom prst="rect">
            <a:avLst/>
          </a:prstGeom>
          <a:noFill/>
        </p:spPr>
      </p:pic>
      <p:pic>
        <p:nvPicPr>
          <p:cNvPr id="4099" name="Picture 3" descr="C:\Users\Юля\Desktop\3\SAM_6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46710"/>
            <a:ext cx="3286148" cy="2464611"/>
          </a:xfrm>
          <a:prstGeom prst="rect">
            <a:avLst/>
          </a:prstGeom>
          <a:noFill/>
        </p:spPr>
      </p:pic>
      <p:pic>
        <p:nvPicPr>
          <p:cNvPr id="4100" name="Picture 4" descr="C:\Users\Юля\Desktop\3\SAM_6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428874"/>
            <a:ext cx="3333749" cy="25003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42858"/>
            <a:ext cx="3357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24февраля2016г.</a:t>
            </a:r>
          </a:p>
          <a:p>
            <a:r>
              <a:rPr lang="ru-RU" sz="1600" b="1" dirty="0" smtClean="0"/>
              <a:t>10.00.(время для свободной игры)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Свободная игра для детей на тему «Военная база»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Игра развернулась после просмотра презентации «Военная техника»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4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0838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ПРИЁМНАЯ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52"/>
            <a:ext cx="8229600" cy="35230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Юля\Desktop\3\SAM_6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642924"/>
            <a:ext cx="3214710" cy="2411032"/>
          </a:xfrm>
          <a:prstGeom prst="rect">
            <a:avLst/>
          </a:prstGeom>
          <a:noFill/>
        </p:spPr>
      </p:pic>
      <p:pic>
        <p:nvPicPr>
          <p:cNvPr id="7171" name="Picture 3" descr="C:\Users\Юля\Desktop\3\SAM_6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71750"/>
            <a:ext cx="3143272" cy="2357454"/>
          </a:xfrm>
          <a:prstGeom prst="rect">
            <a:avLst/>
          </a:prstGeom>
          <a:noFill/>
        </p:spPr>
      </p:pic>
      <p:pic>
        <p:nvPicPr>
          <p:cNvPr id="7172" name="Picture 4" descr="C:\Users\Юля\Desktop\3\SAM_6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643188"/>
            <a:ext cx="3143272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42858"/>
            <a:ext cx="30718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24февраля2016г.</a:t>
            </a:r>
          </a:p>
          <a:p>
            <a:r>
              <a:rPr lang="ru-RU" sz="1600" b="1" dirty="0" smtClean="0"/>
              <a:t>15.40.(время для свободной игры)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Сюжетно ролевая игра «Бравые солдаты»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Игра возникла после просмотра мультфильма «Наши защитники»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0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248</Words>
  <Application>Microsoft Office PowerPoint</Application>
  <PresentationFormat>Экран (16:9)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КАК  МЫ  МЕНЯЕМСЯ</vt:lpstr>
      <vt:lpstr>ГРУППОВАЯ КОМНАТА учебная зона</vt:lpstr>
      <vt:lpstr>ФОТОСЕССИЯ</vt:lpstr>
      <vt:lpstr>УЧЕБНАЯ ЗОНА</vt:lpstr>
      <vt:lpstr>Учебная зона</vt:lpstr>
      <vt:lpstr>УЧЕБНАЯ</vt:lpstr>
      <vt:lpstr>УЧЕБНАЯ ЗОНА</vt:lpstr>
      <vt:lpstr>ИГРОВАЯ зона</vt:lpstr>
      <vt:lpstr>ПРИЁМНАЯ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Ilya</cp:lastModifiedBy>
  <cp:revision>62</cp:revision>
  <dcterms:created xsi:type="dcterms:W3CDTF">2016-01-27T17:01:59Z</dcterms:created>
  <dcterms:modified xsi:type="dcterms:W3CDTF">2016-10-01T15:24:05Z</dcterms:modified>
</cp:coreProperties>
</file>