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26" autoAdjust="0"/>
  </p:normalViewPr>
  <p:slideViewPr>
    <p:cSldViewPr>
      <p:cViewPr varScale="1">
        <p:scale>
          <a:sx n="83" d="100"/>
          <a:sy n="83" d="100"/>
        </p:scale>
        <p:origin x="-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7515-A03C-441A-B4E7-0870D309B18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A76FE-C1C6-46BD-A81D-5DE9E9CF5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76FE-C1C6-46BD-A81D-5DE9E9CF57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76FE-C1C6-46BD-A81D-5DE9E9CF57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76FE-C1C6-46BD-A81D-5DE9E9CF57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76FE-C1C6-46BD-A81D-5DE9E9CF57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76FE-C1C6-46BD-A81D-5DE9E9CF57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я-ля\Desktop\den_rozhdeniya_moroz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5" name="Picture 5" descr="C:\Users\Оля-ля\Desktop\дед мороз — копия\дед  мороз 1\20220105_132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714776" cy="37861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0"/>
            <a:ext cx="3714776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857652"/>
            <a:ext cx="3857620" cy="307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Выполнила: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Челазнова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О.Б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Щурик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Ю. В.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928670"/>
            <a:ext cx="6643734" cy="785818"/>
          </a:xfrm>
          <a:prstGeom prst="rect">
            <a:avLst/>
          </a:prstGeom>
        </p:spPr>
        <p:txBody>
          <a:bodyPr vert="horz" lIns="0" tIns="4572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 ребята собирались на прогулку, Дед Мороз заглянул к самым маленьким.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Оля-ля\Desktop\дед мороз — копия\дед  мороз 1\20211118_091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714480" y="1928802"/>
            <a:ext cx="5680092" cy="4260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Оля-ля\Desktop\дед мороз — копия\дед  мороз 1\20211118_091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85718" y="3009878"/>
            <a:ext cx="4500595" cy="3375447"/>
          </a:xfrm>
          <a:prstGeom prst="rect">
            <a:avLst/>
          </a:prstGeom>
          <a:noFill/>
        </p:spPr>
      </p:pic>
      <p:pic>
        <p:nvPicPr>
          <p:cNvPr id="11267" name="Picture 3" descr="C:\Users\Оля-ля\Desktop\дед мороз — копия\дед  мороз 1\20220105_135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27"/>
            <a:ext cx="4826383" cy="414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928670"/>
            <a:ext cx="3500462" cy="2071702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улице наших  весельчаков  ждал сюрприз от Деда Мороза.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Оля-ля\Desktop\дед мороз — копия\20211118_105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42844" y="3482554"/>
            <a:ext cx="4500594" cy="3375446"/>
          </a:xfrm>
          <a:prstGeom prst="rect">
            <a:avLst/>
          </a:prstGeom>
          <a:noFill/>
        </p:spPr>
      </p:pic>
      <p:pic>
        <p:nvPicPr>
          <p:cNvPr id="12291" name="Picture 3" descr="C:\Users\Оля-ля\Desktop\дед мороз — копия\20211118_105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643438" y="1643050"/>
            <a:ext cx="4000528" cy="30003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4643422"/>
            <a:ext cx="4143404" cy="1500222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Там для них Снегурочка приготовила много разных конкурсов.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Оля-ля\Desktop\дед мороз\20211118_105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14480" y="2307972"/>
            <a:ext cx="5357850" cy="443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643734" cy="42148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Все мы с раннего детства привыкли, что с новогодними праздниками к нам приходит Дед Мороз. Он дарит подарки, о которых мы мечтали целый год. Но есть один день в году, когда поздравления принимает сам Дед Мороз. 18 ноября у него </a:t>
            </a:r>
            <a:r>
              <a:rPr lang="ru-RU" sz="3600" b="1" dirty="0" smtClean="0">
                <a:solidFill>
                  <a:srgbClr val="FF0000"/>
                </a:solidFill>
              </a:rPr>
              <a:t>день рождения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6643734" cy="1714512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Накануне ребята написали ему письма и с нетерпением ждали встречи.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Оля-ля\Desktop\IMG_20220125_160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1396">
            <a:off x="2413964" y="3088151"/>
            <a:ext cx="52387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5643602" cy="92869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И дождались…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Оля-ля\Desktop\дед мороз\20220105_135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2915320" cy="3637674"/>
          </a:xfrm>
          <a:prstGeom prst="rect">
            <a:avLst/>
          </a:prstGeom>
          <a:noFill/>
        </p:spPr>
      </p:pic>
      <p:pic>
        <p:nvPicPr>
          <p:cNvPr id="4100" name="Picture 4" descr="C:\Users\Оля-ля\Desktop\дед мороз\20220105_135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857364"/>
            <a:ext cx="401508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86676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Первым делом Дед Мороз собрал письма.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Оля-ля\Desktop\дед мороз — копия\VideoCapture_20211118-131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00438"/>
            <a:ext cx="5333435" cy="3000396"/>
          </a:xfrm>
          <a:prstGeom prst="rect">
            <a:avLst/>
          </a:prstGeom>
          <a:noFill/>
        </p:spPr>
      </p:pic>
      <p:pic>
        <p:nvPicPr>
          <p:cNvPr id="5125" name="Picture 5" descr="C:\Users\Оля-ля\Desktop\дед мороз — копия\20211118_1007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143116"/>
            <a:ext cx="3643338" cy="258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643734" cy="10715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А после ребята вручили подарки и рассказали ему стихотворения.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Оля-ля\Desktop\дед мороз — копия\20220105_132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071679"/>
            <a:ext cx="3500462" cy="4516872"/>
          </a:xfrm>
          <a:prstGeom prst="rect">
            <a:avLst/>
          </a:prstGeom>
          <a:noFill/>
        </p:spPr>
      </p:pic>
      <p:pic>
        <p:nvPicPr>
          <p:cNvPr id="6148" name="Picture 4" descr="C:\Users\Оля-ля\Desktop\дед мороз — копия\20220105_132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285992"/>
            <a:ext cx="2760369" cy="410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Оля-ля\Desktop\дед мороз — копия\VideoCapture_20211118-183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80256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Оля-ля\Desktop\дед мороз — копия\20220105_135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572164" cy="425326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928670"/>
            <a:ext cx="6643734" cy="785818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Много восторга принесли весёлые игры с Дедом Морозом.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Users\Оля-ля\Desktop\1613676144_3-p-fon-dlya-novogodnei-prezentatsii-dlya-det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Оля-ля\Desktop\дед мороз — копия\20220105_135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947738"/>
            <a:ext cx="7802563" cy="496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136</Words>
  <PresentationFormat>Экран (4:3)</PresentationFormat>
  <Paragraphs>16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Все мы с раннего детства привыкли, что с новогодними праздниками к нам приходит Дед Мороз. Он дарит подарки, о которых мы мечтали целый год. Но есть один день в году, когда поздравления принимает сам Дед Мороз. 18 ноября у него день рождения!</vt:lpstr>
      <vt:lpstr>Накануне ребята написали ему письма и с нетерпением ждали встречи.</vt:lpstr>
      <vt:lpstr>И дождались…</vt:lpstr>
      <vt:lpstr>Первым делом Дед Мороз собрал письма.</vt:lpstr>
      <vt:lpstr>А после ребята вручили подарки и рассказали ему стихотворения.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Оля-ля</dc:creator>
  <cp:lastModifiedBy>Оля-ля</cp:lastModifiedBy>
  <cp:revision>18</cp:revision>
  <dcterms:created xsi:type="dcterms:W3CDTF">2022-01-25T07:18:11Z</dcterms:created>
  <dcterms:modified xsi:type="dcterms:W3CDTF">2022-01-28T10:14:17Z</dcterms:modified>
</cp:coreProperties>
</file>