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4" r:id="rId3"/>
    <p:sldId id="283" r:id="rId4"/>
    <p:sldId id="273" r:id="rId5"/>
    <p:sldId id="266" r:id="rId6"/>
    <p:sldId id="261" r:id="rId7"/>
    <p:sldId id="263" r:id="rId8"/>
    <p:sldId id="264" r:id="rId9"/>
    <p:sldId id="276" r:id="rId10"/>
    <p:sldId id="277" r:id="rId11"/>
    <p:sldId id="278" r:id="rId12"/>
    <p:sldId id="284" r:id="rId13"/>
    <p:sldId id="279" r:id="rId14"/>
    <p:sldId id="280" r:id="rId15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D445D-846A-4523-BD5D-C77F86F44564}" type="datetimeFigureOut">
              <a:rPr lang="ru-RU" smtClean="0"/>
              <a:pPr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8F441-F064-457F-8D7F-258F57F14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116632"/>
            <a:ext cx="7630616" cy="122413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МБДОУ «ЧЕЧЕУЛЬСКИЙ ДЕТСКИЙ САД ОБЩЕРАЗВИВАЮЩЕГО ВИДА С ПРИОРИТЕТНЫМ ОСУЩЕСТВЛЕНИЕМ ДЕЯТЕЛЬНОСТИ ПО ФИЗИЧЕСКОМУ РАЗВИТИЮ ДЕТЕЙ»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7808" y="2132856"/>
            <a:ext cx="7774632" cy="4725144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ко Дню именинника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«Пижамная вечеринка»</a:t>
            </a:r>
          </a:p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воспитатели: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Щурик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Ю.В.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Челазнова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О.Б.</a:t>
            </a:r>
          </a:p>
          <a:p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«Круг пожеланий»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кругу передают подушку – сердечко друг другу, произнося свои пожелания имениннику.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2" y="1678845"/>
            <a:ext cx="3638216" cy="241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66069"/>
            <a:ext cx="4258816" cy="2829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1" y="4096421"/>
            <a:ext cx="4237237" cy="281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60" y="1341"/>
            <a:ext cx="8418328" cy="143423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«Пироженки своими руками»</a:t>
            </a:r>
            <a:b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своими руками из предложенных продуктов, изготавливают пирожные.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435575"/>
            <a:ext cx="4950480" cy="328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82" y="3237701"/>
            <a:ext cx="5121746" cy="340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54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17" y="2924944"/>
            <a:ext cx="5918864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5400600" cy="358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7" y="0"/>
            <a:ext cx="4418718" cy="293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t="17128"/>
          <a:stretch/>
        </p:blipFill>
        <p:spPr>
          <a:xfrm>
            <a:off x="4669695" y="3921170"/>
            <a:ext cx="4203192" cy="274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1406" y="707390"/>
            <a:ext cx="3854906" cy="256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32928"/>
            <a:ext cx="2674640" cy="402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7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97" y="313852"/>
            <a:ext cx="9237194" cy="613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28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/>
          <a:stretch/>
        </p:blipFill>
        <p:spPr bwMode="auto">
          <a:xfrm>
            <a:off x="0" y="0"/>
            <a:ext cx="950951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ЦЕЛЬ 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Цель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интеллектуально-творческих способностей у детей, смекалки, творческой фантазии, умения быстро ориентироваться в обстановке, включаться в коллективную работу и радость окружающих.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"/>
          <a:stretch/>
        </p:blipFill>
        <p:spPr bwMode="auto">
          <a:xfrm>
            <a:off x="0" y="0"/>
            <a:ext cx="9509512" cy="77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956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положительных эмоций, умения общаться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своими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физических качеств у детей: ловкость,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сила, быстрота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др., удовлетворять потребность детей в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воспитывать у детей чувство коллективизма.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dirty="0" smtClean="0"/>
              <a:t>ё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07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3"/>
          <a:stretch/>
        </p:blipFill>
        <p:spPr bwMode="auto">
          <a:xfrm>
            <a:off x="7623" y="0"/>
            <a:ext cx="9111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19" y="260648"/>
            <a:ext cx="3435639" cy="5544616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Девчонки и мальчишки, а так же их родители,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Пижамную вечеринку посетить не хотите ли?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Тем более что повод есть –</a:t>
            </a:r>
            <a:r>
              <a:rPr lang="ru-RU" sz="2000" b="1" dirty="0">
                <a:solidFill>
                  <a:srgbClr val="000000"/>
                </a:solidFill>
                <a:latin typeface="Open Sans"/>
              </a:rPr>
              <a:t>  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Вечеринка в чью же честь?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честь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Сколько ж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Андрею лет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Кто-нибудь мне даст ответ?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ружно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круг встаем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 песню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имениннику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споем.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Поем громко и любя:</a:t>
            </a:r>
            <a:endParaRPr lang="ru-RU" sz="2000" b="1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 Днем рождения тебя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  <a:endParaRPr lang="ru-RU" sz="18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dirty="0">
                <a:solidFill>
                  <a:srgbClr val="000000"/>
                </a:solidFill>
                <a:latin typeface="Open Sans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Open Sans"/>
              </a:rPr>
            </a:b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58" y="-30511"/>
            <a:ext cx="5658923" cy="376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28533"/>
            <a:ext cx="4860032" cy="322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96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5" y="116632"/>
            <a:ext cx="9305958" cy="1785424"/>
          </a:xfrm>
        </p:spPr>
        <p:txBody>
          <a:bodyPr>
            <a:normAutofit fontScale="90000"/>
          </a:bodyPr>
          <a:lstStyle/>
          <a:p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–соревнование «Донеси подушку на голове»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делятся на две команды. У каждой команды подушка. Игроки по одному, кладут подушку на голову и, стараясь не держать ее руками, должны добежать до условленного места и обратно. Побеждает команда, игроки которой первыми вернулись на линию старта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2056"/>
            <a:ext cx="4248471" cy="282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30048"/>
            <a:ext cx="4248472" cy="282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60" y="4157656"/>
            <a:ext cx="4104964" cy="272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6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5" y="116631"/>
            <a:ext cx="9305958" cy="2016225"/>
          </a:xfrm>
        </p:spPr>
        <p:txBody>
          <a:bodyPr>
            <a:normAutofit fontScale="90000"/>
          </a:bodyPr>
          <a:lstStyle/>
          <a:p>
            <a:pPr algn="l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Игра-соревнование «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 башню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делятся на две команды, каждой выдается равное количество подушек. Необходимо построить самую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высокую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башню.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5840"/>
            <a:ext cx="4789591" cy="3182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85" y="3823623"/>
            <a:ext cx="4499286" cy="2989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19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70080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"МОИ носочки".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Носочки всех участников игры собраны в кучу. После команды «Начали!» дети находят свои носки и быстро надевают их. Кто первым нашёл и надел свои носочки, тот и победил! Можно под музыку, когда она останавливается, все быстро одевают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носочки.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61" y="3771105"/>
            <a:ext cx="4604639" cy="305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716016" cy="313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4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282" y="260648"/>
            <a:ext cx="8507288" cy="98072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«День – ночь»</a:t>
            </a:r>
            <a:b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сидят в кругу. По сигналу «ночь» натягивают повязки на глаза. По сигналу «день» снимают повязки с глаз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5947"/>
            <a:ext cx="8064896" cy="5359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7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igma\Desktop\720077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 bwMode="auto">
          <a:xfrm>
            <a:off x="16715" y="0"/>
            <a:ext cx="9305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"/>
            <a:ext cx="8507288" cy="1998691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«Петушиные бои»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участников берет свою подушку и встает на одной ноге. Задача игроков - сбить соперника, чтобы он встал на обе ноги.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98691"/>
            <a:ext cx="4536504" cy="3014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76" y="3663594"/>
            <a:ext cx="4740113" cy="314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9068763b28107ccf2b93dbc875ffd52e72fe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kid_girl</Template>
  <TotalTime>373</TotalTime>
  <Words>128</Words>
  <Application>Microsoft Office PowerPoint</Application>
  <PresentationFormat>Экран (4:3)</PresentationFormat>
  <Paragraphs>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Open Sans</vt:lpstr>
      <vt:lpstr>Times New Roman</vt:lpstr>
      <vt:lpstr>Тема Office</vt:lpstr>
      <vt:lpstr>МБДОУ «ЧЕЧЕУЛЬСКИЙ ДЕТСКИЙ САД ОБЩЕРАЗВИВАЮЩЕГО ВИДА С ПРИОРИТЕТНЫМ ОСУЩЕСТВЛЕНИЕМ ДЕЯТЕЛЬНОСТИ ПО ФИЗИЧЕСКОМУ РАЗВИТИЮ ДЕТЕЙ»</vt:lpstr>
      <vt:lpstr>ЦЕЛЬ :</vt:lpstr>
      <vt:lpstr>ЗАДАЧИ:</vt:lpstr>
      <vt:lpstr>   </vt:lpstr>
      <vt:lpstr>Игра –соревнование «Донеси подушку на голове» Дети делятся на две команды. У каждой команды подушка. Игроки по одному, кладут подушку на голову и, стараясь не держать ее руками, должны добежать до условленного места и обратно. Побеждает команда, игроки которой первыми вернулись на линию старта. </vt:lpstr>
      <vt:lpstr>  Игра-соревнование «Построй башню». Дети делятся на две команды, каждой выдается равное количество подушек. Необходимо построить самую высокую башню. </vt:lpstr>
      <vt:lpstr>Конкурс "МОИ носочки". Носочки всех участников игры собраны в кучу. После команды «Начали!» дети находят свои носки и быстро надевают их. Кто первым нашёл и надел свои носочки, тот и победил! Можно под музыку, когда она останавливается, все быстро одевают носочки. </vt:lpstr>
      <vt:lpstr>Игра «День – ночь» Дети сидят в кругу. По сигналу «ночь» натягивают повязки на глаза. По сигналу «день» снимают повязки с глаз.</vt:lpstr>
      <vt:lpstr>Игра «Петушиные бои» Каждый из участников берет свою подушку и встает на одной ноге. Задача игроков - сбить соперника, чтобы он встал на обе ноги.</vt:lpstr>
      <vt:lpstr>Игра «Круг пожеланий» Дети в кругу передают подушку – сердечко друг другу, произнося свои пожелания имениннику.</vt:lpstr>
      <vt:lpstr>Мастер – класс «Пироженки своими руками» Дети своими руками из предложенных продуктов, изготавливают пирожные.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888</cp:lastModifiedBy>
  <cp:revision>37</cp:revision>
  <dcterms:created xsi:type="dcterms:W3CDTF">2018-02-11T13:28:12Z</dcterms:created>
  <dcterms:modified xsi:type="dcterms:W3CDTF">2020-02-17T09:16:48Z</dcterms:modified>
</cp:coreProperties>
</file>