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9" autoAdjust="0"/>
    <p:restoredTop sz="94660"/>
  </p:normalViewPr>
  <p:slideViewPr>
    <p:cSldViewPr>
      <p:cViewPr varScale="1">
        <p:scale>
          <a:sx n="74" d="100"/>
          <a:sy n="74" d="100"/>
        </p:scale>
        <p:origin x="12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98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9A598B4-423E-40C5-B55A-07E2EA61B1B1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C10E5CD-D2FF-423B-AC36-078986768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6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4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0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8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2671-6CC3-481C-862A-29DB1DA60A1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0830-059C-4B72-845F-5A04B671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3266"/>
            <a:ext cx="305983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251"/>
            <a:ext cx="304911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74600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« Ум ребёнка находится на кончиках его пальцев»</a:t>
            </a:r>
          </a:p>
          <a:p>
            <a:r>
              <a:rPr lang="ru-RU" sz="1400" i="1" dirty="0"/>
              <a:t> </a:t>
            </a:r>
            <a:r>
              <a:rPr lang="ru-RU" sz="1400" i="1" dirty="0" smtClean="0"/>
              <a:t>          </a:t>
            </a:r>
            <a:r>
              <a:rPr lang="ru-RU" sz="1400" i="1" dirty="0" err="1" smtClean="0"/>
              <a:t>В.А.Сухомлинский</a:t>
            </a:r>
            <a:r>
              <a:rPr lang="ru-RU" sz="1400" i="1" dirty="0" smtClean="0"/>
              <a:t>.</a:t>
            </a:r>
          </a:p>
          <a:p>
            <a:endParaRPr lang="ru-RU" sz="1400" i="1" dirty="0"/>
          </a:p>
          <a:p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736303" cy="3508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Су-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Джок</a:t>
            </a:r>
            <a:r>
              <a:rPr lang="ru-RU" sz="1400" b="1" i="1" dirty="0" smtClean="0">
                <a:solidFill>
                  <a:srgbClr val="FF0000"/>
                </a:solidFill>
              </a:rPr>
              <a:t> терапия.</a:t>
            </a:r>
          </a:p>
          <a:p>
            <a:r>
              <a:rPr lang="ru-RU" sz="1400" b="1" dirty="0" smtClean="0"/>
              <a:t>Цель :</a:t>
            </a:r>
            <a:r>
              <a:rPr lang="ru-RU" sz="1200" b="1" dirty="0" smtClean="0"/>
              <a:t>сохранение </a:t>
            </a:r>
            <a:r>
              <a:rPr lang="ru-RU" sz="1200" b="1" dirty="0"/>
              <a:t>и укрепление здоровья детей, </a:t>
            </a:r>
            <a:r>
              <a:rPr lang="ru-RU" sz="1200" b="1" dirty="0" smtClean="0"/>
              <a:t>коррекция </a:t>
            </a:r>
            <a:r>
              <a:rPr lang="ru-RU" sz="1200" b="1" dirty="0"/>
              <a:t>речевых нарушений у </a:t>
            </a:r>
            <a:r>
              <a:rPr lang="ru-RU" sz="1200" b="1" dirty="0" smtClean="0"/>
              <a:t>детей  с помощью Су-</a:t>
            </a:r>
            <a:r>
              <a:rPr lang="ru-RU" sz="1200" b="1" dirty="0" err="1" smtClean="0"/>
              <a:t>Джок</a:t>
            </a:r>
            <a:r>
              <a:rPr lang="ru-RU" sz="1200" b="1" dirty="0" smtClean="0"/>
              <a:t> терапии.</a:t>
            </a:r>
          </a:p>
          <a:p>
            <a:r>
              <a:rPr lang="ru-RU" sz="1400" b="1" dirty="0" smtClean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 smtClean="0"/>
              <a:t>Воздействовать на биологически активные точки.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 smtClean="0"/>
              <a:t>Стимулировать речевые зоны коры головного мозга.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 smtClean="0"/>
              <a:t>Развивать координацию движений и мелкую моторику.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 smtClean="0"/>
              <a:t>Содействовать снижению двигательной и эмоциональной расторможенности.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b="1" dirty="0" smtClean="0"/>
              <a:t>Использовать элементы Су-</a:t>
            </a:r>
            <a:r>
              <a:rPr lang="ru-RU" sz="1200" b="1" dirty="0" err="1" smtClean="0"/>
              <a:t>Джок</a:t>
            </a:r>
            <a:r>
              <a:rPr lang="ru-RU" sz="1200" b="1" dirty="0" smtClean="0"/>
              <a:t> терапии в различных видах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705405"/>
            <a:ext cx="2400323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Достоинства Су-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Джок</a:t>
            </a:r>
            <a:r>
              <a:rPr lang="ru-RU" sz="1400" b="1" i="1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/>
              <a:t>Высокая эффективность.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/>
              <a:t>Абсолютная безопасность.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/>
              <a:t>Универсальность.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/>
              <a:t>Простота применения.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Противопоказания 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- Высокая температура.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- Гнойные заболевания.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- Открытые раны.</a:t>
            </a:r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3131839" y="467444"/>
            <a:ext cx="2944945" cy="104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n w="12700">
                  <a:noFill/>
                </a:ln>
                <a:solidFill>
                  <a:srgbClr val="FF0000"/>
                </a:solidFill>
              </a:rPr>
              <a:t>Приемы Су-</a:t>
            </a:r>
            <a:r>
              <a:rPr lang="ru-RU" sz="1400" b="1" i="1" dirty="0" err="1" smtClean="0">
                <a:ln w="12700">
                  <a:noFill/>
                </a:ln>
                <a:solidFill>
                  <a:srgbClr val="FF0000"/>
                </a:solidFill>
              </a:rPr>
              <a:t>Джок</a:t>
            </a:r>
            <a:r>
              <a:rPr lang="ru-RU" sz="1400" b="1" i="1" dirty="0">
                <a:ln w="12700">
                  <a:noFill/>
                </a:ln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ln w="12700">
                  <a:noFill/>
                </a:ln>
                <a:solidFill>
                  <a:srgbClr val="FF0000"/>
                </a:solidFill>
              </a:rPr>
              <a:t>терапии</a:t>
            </a:r>
          </a:p>
          <a:p>
            <a:r>
              <a:rPr lang="ru-RU" sz="1200" b="1" dirty="0" smtClean="0">
                <a:ln w="12700">
                  <a:noFill/>
                </a:ln>
              </a:rPr>
              <a:t>- Массаж </a:t>
            </a:r>
            <a:r>
              <a:rPr lang="ru-RU" sz="1200" b="1" dirty="0">
                <a:ln w="12700">
                  <a:noFill/>
                </a:ln>
              </a:rPr>
              <a:t>специальным шариком</a:t>
            </a:r>
          </a:p>
          <a:p>
            <a:r>
              <a:rPr lang="ru-RU" sz="1200" b="1" dirty="0" smtClean="0">
                <a:ln w="12700">
                  <a:noFill/>
                </a:ln>
              </a:rPr>
              <a:t>- Массаж </a:t>
            </a:r>
            <a:r>
              <a:rPr lang="ru-RU" sz="1200" b="1" dirty="0">
                <a:ln w="12700">
                  <a:noFill/>
                </a:ln>
              </a:rPr>
              <a:t>эластичным кольцом</a:t>
            </a:r>
          </a:p>
          <a:p>
            <a:r>
              <a:rPr lang="ru-RU" sz="1200" b="1" dirty="0" smtClean="0">
                <a:ln w="12700">
                  <a:noFill/>
                </a:ln>
              </a:rPr>
              <a:t>- Массаж </a:t>
            </a:r>
            <a:r>
              <a:rPr lang="ru-RU" sz="1200" b="1" dirty="0">
                <a:ln w="12700">
                  <a:noFill/>
                </a:ln>
              </a:rPr>
              <a:t>стоп</a:t>
            </a:r>
          </a:p>
          <a:p>
            <a:r>
              <a:rPr lang="ru-RU" sz="1200" b="1" dirty="0" smtClean="0">
                <a:ln w="12700">
                  <a:noFill/>
                </a:ln>
              </a:rPr>
              <a:t>- Ручной </a:t>
            </a:r>
            <a:r>
              <a:rPr lang="ru-RU" sz="1200" b="1" dirty="0">
                <a:ln w="12700">
                  <a:noFill/>
                </a:ln>
              </a:rPr>
              <a:t>массаж кистей и </a:t>
            </a:r>
            <a:r>
              <a:rPr lang="ru-RU" sz="1200" b="1" dirty="0" smtClean="0">
                <a:ln w="12700">
                  <a:noFill/>
                </a:ln>
              </a:rPr>
              <a:t>пальцев</a:t>
            </a:r>
            <a:endParaRPr lang="ru-RU" sz="1200" b="1" dirty="0">
              <a:ln w="12700">
                <a:noFill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 rot="21356280">
            <a:off x="3319908" y="3496864"/>
            <a:ext cx="229072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Ходит ёжик без дорожек,</a:t>
            </a:r>
          </a:p>
          <a:p>
            <a:r>
              <a:rPr lang="ru-RU" sz="1200" b="1" dirty="0" smtClean="0"/>
              <a:t>Не бежит ни от кого.</a:t>
            </a:r>
          </a:p>
          <a:p>
            <a:r>
              <a:rPr lang="ru-RU" sz="1200" b="1" dirty="0" smtClean="0"/>
              <a:t>С головы до ножек </a:t>
            </a:r>
          </a:p>
          <a:p>
            <a:r>
              <a:rPr lang="ru-RU" sz="1200" b="1" dirty="0" smtClean="0"/>
              <a:t>Весь в иголках ёжик.</a:t>
            </a:r>
          </a:p>
          <a:p>
            <a:r>
              <a:rPr lang="ru-RU" sz="1200" b="1" dirty="0" smtClean="0"/>
              <a:t>Как же взять его?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6377599" y="590110"/>
            <a:ext cx="237927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Я </a:t>
            </a:r>
            <a:r>
              <a:rPr lang="ru-RU" sz="1400" b="1" dirty="0" smtClean="0"/>
              <a:t>стопам  помочь </a:t>
            </a:r>
            <a:r>
              <a:rPr lang="ru-RU" sz="1400" b="1" dirty="0"/>
              <a:t>хочу</a:t>
            </a:r>
          </a:p>
          <a:p>
            <a:r>
              <a:rPr lang="ru-RU" sz="1400" b="1" dirty="0"/>
              <a:t>По ним </a:t>
            </a:r>
            <a:r>
              <a:rPr lang="ru-RU" sz="1400" b="1" dirty="0" smtClean="0"/>
              <a:t>шарик </a:t>
            </a:r>
            <a:r>
              <a:rPr lang="ru-RU" sz="1400" b="1" dirty="0"/>
              <a:t>прокачу</a:t>
            </a:r>
          </a:p>
          <a:p>
            <a:r>
              <a:rPr lang="ru-RU" sz="1400" b="1" dirty="0" smtClean="0"/>
              <a:t>Ну, а если захочу</a:t>
            </a:r>
            <a:endParaRPr lang="ru-RU" sz="1400" b="1" dirty="0"/>
          </a:p>
          <a:p>
            <a:r>
              <a:rPr lang="ru-RU" sz="1400" b="1" dirty="0" smtClean="0"/>
              <a:t>Ножкой шарик притопчу.</a:t>
            </a:r>
            <a:endParaRPr lang="ru-RU" sz="1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54" y="1513885"/>
            <a:ext cx="2438611" cy="18289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793" y="59057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67" y="4683435"/>
            <a:ext cx="2597121" cy="19447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78">
            <a:off x="6662648" y="4922972"/>
            <a:ext cx="2342590" cy="1756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273">
            <a:off x="6653639" y="2072182"/>
            <a:ext cx="2343720" cy="1757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224">
            <a:off x="6561497" y="3605427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24" y="4357"/>
            <a:ext cx="316835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61" y="0"/>
            <a:ext cx="302316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1615" y="162880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«Пальчики играют –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доровье и речь нам развивают» №1</a:t>
            </a:r>
            <a:endParaRPr lang="ru-RU" sz="2000" b="1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1" y="370290"/>
            <a:ext cx="2141189" cy="886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МБДОУ </a:t>
            </a:r>
            <a:endParaRPr lang="ru-RU" sz="1200" b="1" dirty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</a:rPr>
              <a:t>Чечеульский</a:t>
            </a:r>
            <a:r>
              <a:rPr lang="ru-RU" sz="1200" b="1" dirty="0" smtClean="0">
                <a:solidFill>
                  <a:srgbClr val="C00000"/>
                </a:solidFill>
              </a:rPr>
              <a:t> детский сад»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2708920"/>
            <a:ext cx="234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Мастер-класс для педагогов и родителей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60649"/>
            <a:ext cx="27139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«Дорожка»</a:t>
            </a:r>
          </a:p>
          <a:p>
            <a:pPr algn="ctr"/>
            <a:r>
              <a:rPr lang="ru-RU" sz="1400" b="1" i="1" dirty="0"/>
              <a:t>Кольцо на пальчик надеваю. </a:t>
            </a:r>
          </a:p>
          <a:p>
            <a:pPr algn="ctr"/>
            <a:r>
              <a:rPr lang="ru-RU" sz="1400" b="1" i="1" dirty="0"/>
              <a:t>И по пальчику качу. </a:t>
            </a:r>
          </a:p>
          <a:p>
            <a:pPr algn="ctr"/>
            <a:r>
              <a:rPr lang="ru-RU" sz="1400" b="1" i="1" dirty="0"/>
              <a:t>Здоровья пальчику желаю,</a:t>
            </a:r>
          </a:p>
          <a:p>
            <a:pPr algn="ctr"/>
            <a:r>
              <a:rPr lang="ru-RU" sz="1400" b="1" i="1" dirty="0"/>
              <a:t>Ловким быть его учу.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1622" y="6019908"/>
            <a:ext cx="205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Воспитатели: </a:t>
            </a:r>
            <a:r>
              <a:rPr lang="ru-RU" sz="1200" b="1" dirty="0" err="1" smtClean="0"/>
              <a:t>Щурик</a:t>
            </a:r>
            <a:r>
              <a:rPr lang="ru-RU" sz="1200" b="1" dirty="0" smtClean="0"/>
              <a:t> Ю.В.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             </a:t>
            </a:r>
            <a:r>
              <a:rPr lang="ru-RU" sz="1200" b="1" dirty="0" err="1" smtClean="0"/>
              <a:t>Челазнова</a:t>
            </a:r>
            <a:r>
              <a:rPr lang="ru-RU" sz="1200" b="1" dirty="0" smtClean="0"/>
              <a:t> О.Б.</a:t>
            </a: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25" y="4473837"/>
            <a:ext cx="2747797" cy="1932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2274838"/>
            <a:ext cx="27139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/>
          </a:p>
          <a:p>
            <a:endParaRPr lang="ru-RU" sz="1200" b="1" i="1" dirty="0" smtClean="0"/>
          </a:p>
          <a:p>
            <a:r>
              <a:rPr lang="ru-RU" sz="1400" b="1" i="1" dirty="0" smtClean="0"/>
              <a:t>Шарик </a:t>
            </a:r>
            <a:r>
              <a:rPr lang="ru-RU" sz="1400" b="1" i="1" dirty="0"/>
              <a:t>я открыть хочу. </a:t>
            </a:r>
          </a:p>
          <a:p>
            <a:r>
              <a:rPr lang="ru-RU" sz="1400" b="1" i="1" dirty="0"/>
              <a:t>Правой я рукой кручу. </a:t>
            </a:r>
          </a:p>
          <a:p>
            <a:r>
              <a:rPr lang="ru-RU" sz="1400" b="1" i="1" dirty="0"/>
              <a:t>Шарик я открыть хочу. </a:t>
            </a:r>
          </a:p>
          <a:p>
            <a:r>
              <a:rPr lang="ru-RU" sz="1400" b="1" i="1" dirty="0"/>
              <a:t>Левой я рукой кручу.</a:t>
            </a:r>
          </a:p>
          <a:p>
            <a:r>
              <a:rPr lang="ru-RU" sz="1400" b="1" i="1" u="sng" dirty="0" smtClean="0"/>
              <a:t>(Крутить </a:t>
            </a:r>
            <a:r>
              <a:rPr lang="ru-RU" sz="1400" b="1" i="1" u="sng" dirty="0"/>
              <a:t>правой рукой правую половинку шарика, левой рукой левую половинку </a:t>
            </a:r>
            <a:r>
              <a:rPr lang="ru-RU" sz="1400" b="1" i="1" u="sng" dirty="0" smtClean="0"/>
              <a:t>шарика).</a:t>
            </a:r>
            <a:endParaRPr lang="ru-RU" sz="1400" b="1" i="1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1" y="1430200"/>
            <a:ext cx="2357711" cy="1768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49"/>
            <a:ext cx="1479747" cy="19729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2977" y="370290"/>
            <a:ext cx="312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«Рыбки»</a:t>
            </a:r>
            <a:endParaRPr lang="ru-RU" sz="1400" b="1" dirty="0"/>
          </a:p>
          <a:p>
            <a:r>
              <a:rPr lang="ru-RU" sz="1400" b="1" dirty="0"/>
              <a:t>Рыбки весело резвятся</a:t>
            </a:r>
          </a:p>
          <a:p>
            <a:r>
              <a:rPr lang="ru-RU" sz="1400" b="1" dirty="0"/>
              <a:t>В чистой тепленькой воде,</a:t>
            </a:r>
          </a:p>
          <a:p>
            <a:r>
              <a:rPr lang="ru-RU" sz="1400" b="1" u="sng" dirty="0"/>
              <a:t>(перекидывать шарик из руки в руку)</a:t>
            </a:r>
          </a:p>
          <a:p>
            <a:r>
              <a:rPr lang="ru-RU" sz="1400" b="1" dirty="0"/>
              <a:t>То сожмутся, разожмутся,</a:t>
            </a:r>
          </a:p>
          <a:p>
            <a:r>
              <a:rPr lang="ru-RU" sz="1400" b="1" dirty="0"/>
              <a:t>То зароются в песке,</a:t>
            </a:r>
          </a:p>
          <a:p>
            <a:r>
              <a:rPr lang="ru-RU" sz="1400" b="1" u="sng" dirty="0"/>
              <a:t>(сжимать, разжимать шарик в кулачке)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06975" y="2314342"/>
            <a:ext cx="2963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«Непростой шарик»</a:t>
            </a:r>
          </a:p>
          <a:p>
            <a:r>
              <a:rPr lang="ru-RU" sz="1400" b="1" i="1" dirty="0"/>
              <a:t>Этот шарик непростой,</a:t>
            </a:r>
          </a:p>
          <a:p>
            <a:r>
              <a:rPr lang="ru-RU" sz="1400" b="1" i="1" dirty="0"/>
              <a:t>Весь колючий, вот такой! </a:t>
            </a:r>
          </a:p>
          <a:p>
            <a:r>
              <a:rPr lang="ru-RU" sz="1400" b="1" i="1" dirty="0"/>
              <a:t>Меж ладошками кладем,</a:t>
            </a:r>
          </a:p>
          <a:p>
            <a:r>
              <a:rPr lang="ru-RU" sz="1400" b="1" i="1" dirty="0"/>
              <a:t>Им ладошки разотрем.</a:t>
            </a:r>
          </a:p>
          <a:p>
            <a:r>
              <a:rPr lang="ru-RU" sz="1400" b="1" i="1" dirty="0"/>
              <a:t>Вверх, вниз его катаем,</a:t>
            </a:r>
          </a:p>
          <a:p>
            <a:r>
              <a:rPr lang="ru-RU" sz="1400" b="1" i="1" dirty="0"/>
              <a:t>Свои ручки развиваем.</a:t>
            </a:r>
          </a:p>
          <a:p>
            <a:r>
              <a:rPr lang="ru-RU" sz="1400" b="1" i="1" u="sng" dirty="0"/>
              <a:t>Движения соответствуют тексту.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512" y="3636459"/>
            <a:ext cx="2290792" cy="16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324</Words>
  <Application>Microsoft Office PowerPoint</Application>
  <PresentationFormat>Экран (4:3)</PresentationFormat>
  <Paragraphs>72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Nikolai Gendrikson</dc:creator>
  <cp:lastModifiedBy>Пользователь</cp:lastModifiedBy>
  <cp:revision>54</cp:revision>
  <cp:lastPrinted>2017-04-25T16:43:34Z</cp:lastPrinted>
  <dcterms:created xsi:type="dcterms:W3CDTF">2016-02-12T10:37:52Z</dcterms:created>
  <dcterms:modified xsi:type="dcterms:W3CDTF">2017-05-01T15:28:49Z</dcterms:modified>
</cp:coreProperties>
</file>