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0" r:id="rId13"/>
    <p:sldId id="269" r:id="rId14"/>
    <p:sldId id="268" r:id="rId15"/>
    <p:sldId id="267" r:id="rId16"/>
    <p:sldId id="272" r:id="rId17"/>
    <p:sldId id="276" r:id="rId18"/>
    <p:sldId id="275" r:id="rId19"/>
    <p:sldId id="274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9D3"/>
    <a:srgbClr val="EAF2FA"/>
    <a:srgbClr val="FFC9C9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8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468EC-B7BE-4DDD-B0EA-9A5B259698CA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8FEF-44D3-4BA3-8AE7-FE19CBE6E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4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8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1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2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8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4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2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6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7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3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F579-8EAB-421F-89ED-472876036BE5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2E4DC-FCEC-4FFF-89BE-F14FEA43A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1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933" y="220133"/>
            <a:ext cx="116501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Чечеульский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 9 мая - День Победы! Что мы знаем о </a:t>
            </a:r>
            <a:r>
              <a:rPr lang="ru-RU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войне.»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12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66967"/>
              </p:ext>
            </p:extLst>
          </p:nvPr>
        </p:nvGraphicFramePr>
        <p:xfrm>
          <a:off x="478301" y="548640"/>
          <a:ext cx="11197883" cy="5824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788"/>
                <a:gridCol w="8124095"/>
              </a:tblGrid>
              <a:tr h="2426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Изобразительная деятельность</a:t>
                      </a:r>
                      <a:endParaRPr lang="ru-RU" sz="2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«Парад ко Дню Победы», «Георгиевская ленточка»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 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тему «Пограничник с собакой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тему</a:t>
                      </a: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««Праздничный салют ко Дню Победы», «Голубь мира»;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на тему «Военный корабль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бросового материала «За Родину!».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</a:tr>
              <a:tr h="3397348">
                <a:tc>
                  <a:txBody>
                    <a:bodyPr/>
                    <a:lstStyle/>
                    <a:p>
                      <a:pPr indent="571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</a:t>
                      </a:r>
                      <a:r>
                        <a:rPr lang="ru-RU" sz="2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родителями</a:t>
                      </a:r>
                      <a:endParaRPr lang="ru-RU" sz="2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стенда «Слава тебе победитель солдат».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родителей на тему: «Знакомьте детей с героическим прошлым России».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папки-передвижки «9 Мая».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AutoNum type="arabicPeriod" startAt="4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Митинг к памятнику «Солдата» на 9 Мая. 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AutoNum type="arabicPeriod" startAt="4"/>
                      </a:pPr>
                      <a:r>
                        <a:rPr lang="ru-RU" sz="2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Пополнение</a:t>
                      </a: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групповой выставки «Форма для службы».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AutoNum type="arabicPeriod" startAt="4"/>
                      </a:pPr>
                      <a:r>
                        <a:rPr lang="ru-RU" sz="2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 родных и близких в военной форме.</a:t>
                      </a:r>
                      <a:endParaRPr lang="ru-RU" sz="2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57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57" y="168813"/>
            <a:ext cx="6217920" cy="104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Фото </a:t>
            </a:r>
            <a:r>
              <a:rPr lang="ru-RU" sz="3200" i="1" dirty="0">
                <a:solidFill>
                  <a:schemeClr val="bg1"/>
                </a:solidFill>
              </a:rPr>
              <a:t>реализации проекта</a:t>
            </a:r>
          </a:p>
        </p:txBody>
      </p:sp>
      <p:pic>
        <p:nvPicPr>
          <p:cNvPr id="7" name="Рисунок 6" descr="C:\Users\Илья\Desktop\107PHOTO\SAM_65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468" y="1336431"/>
            <a:ext cx="4093698" cy="4923691"/>
          </a:xfrm>
          <a:prstGeom prst="snip2Diag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1" y="1083211"/>
            <a:ext cx="5704413" cy="4726745"/>
          </a:xfrm>
          <a:prstGeom prst="hexagon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5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лья\Desktop\107PHOTO\SAM_66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69" y="661182"/>
            <a:ext cx="4740813" cy="5387926"/>
          </a:xfrm>
          <a:prstGeom prst="teardrop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Рисунок 3" descr="C:\Users\Илья\Desktop\фото\SAM_66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61182"/>
            <a:ext cx="5537981" cy="5176910"/>
          </a:xfrm>
          <a:prstGeom prst="snip2Diag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5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лья\Desktop\107PHOTO\SAM_67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652" y="211015"/>
            <a:ext cx="8187396" cy="6217920"/>
          </a:xfrm>
          <a:prstGeom prst="flowChartPunchedTape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Рисунок 3" descr="C:\Users\Илья\Desktop\107PHOTO\SAM_67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676" y="928468"/>
            <a:ext cx="3165231" cy="3343958"/>
          </a:xfrm>
          <a:prstGeom prst="snip2Diag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5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лья\Desktop\фото\SAM_66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400" y="168813"/>
            <a:ext cx="7240514" cy="5675728"/>
          </a:xfrm>
          <a:prstGeom prst="doubleWave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Рисунок 3" descr="C:\Users\Илья\Desktop\107PHOTO\SAM_67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5554">
            <a:off x="464233" y="372134"/>
            <a:ext cx="2532184" cy="3417325"/>
          </a:xfrm>
          <a:prstGeom prst="round2Diag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Рисунок 4" descr="C:\Users\Илья\Desktop\107PHOTO\SAM_67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3447" y="3770143"/>
            <a:ext cx="3440858" cy="2294312"/>
          </a:xfrm>
          <a:prstGeom prst="round2Diag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5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лья\Desktop\фотоо\SAM_67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4529" y="689316"/>
            <a:ext cx="5486400" cy="4614203"/>
          </a:xfrm>
          <a:prstGeom prst="snip2Diag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Рисунок 3" descr="C:\Users\Илья\Desktop\фотоо\SAM_66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5917">
            <a:off x="534571" y="633043"/>
            <a:ext cx="5359791" cy="4726746"/>
          </a:xfrm>
          <a:prstGeom prst="snip2Diag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5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лья\Desktop\фотоо\SAM_66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518" y="731519"/>
            <a:ext cx="8482818" cy="5832899"/>
          </a:xfrm>
          <a:prstGeom prst="doubleWave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073">
            <a:off x="356062" y="360628"/>
            <a:ext cx="45180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4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лья\Desktop\DCIM\100NIKON\DSCN0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122" y="398211"/>
            <a:ext cx="5739619" cy="5031917"/>
          </a:xfrm>
          <a:prstGeom prst="parallelogram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Рисунок 3" descr="C:\Users\Илья\Desktop\DCIM\100NIKON\DSCN05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0" y="655508"/>
            <a:ext cx="5659120" cy="4131310"/>
          </a:xfrm>
          <a:prstGeom prst="round2Diag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5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лья\Desktop\мой текстт\2\В день Победы детский сад на парад пришёл с утр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20" y="535793"/>
            <a:ext cx="5688036" cy="4251025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Рисунок 3" descr="C:\Users\Илья\Desktop\мой текстт\2\Снег идёт и дует ветер, мы своспитателем идём на Парад Победы!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021" y="956603"/>
            <a:ext cx="5750586" cy="4674615"/>
          </a:xfrm>
          <a:prstGeom prst="flowChartAlternateProcess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5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Илья\Desktop\мой текстт\2\У Памятника Солдата мы собрались, чтоб память почтить каждому из них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1000">
            <a:off x="122954" y="762135"/>
            <a:ext cx="4270477" cy="4618006"/>
          </a:xfrm>
          <a:prstGeom prst="flowChartInputOutpu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Рисунок 3" descr="C:\Users\Илья\Desktop\мой текстт\2\Солдатскую кашу ест детвора, ведь в праздник Победы каша так вкусна!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111" y="1133108"/>
            <a:ext cx="4037429" cy="4431324"/>
          </a:xfrm>
          <a:prstGeom prst="snip2Diag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Рисунок 4" descr="C:\Users\Илья\Desktop\мой текстт\2\SAM_67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7125" y="682682"/>
            <a:ext cx="4271990" cy="4994292"/>
          </a:xfrm>
          <a:prstGeom prst="flowChartInputOutpu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85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933" y="169333"/>
            <a:ext cx="117178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«9 мая -  День Победы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Что мы знаем о войне.».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познавательный,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творческий,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личностно-ориентированный.</a:t>
            </a:r>
          </a:p>
          <a:p>
            <a:pPr algn="just"/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ребенка – это основа формирования будущего гражданина. 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наиболее эффективных методов патриотического воспитания — проектная деятельность, позволяющая создать естественную ситуацию общения и практического взаимодействия детей и взрослых. Реализация проекта «9 мая - День Победы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Что мы знаем о войне.»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позволила задействовать различные виды детской деятельности. Проект подразумевал единение детей и взрослых, поэтому полноправными участниками стали и родители.</a:t>
            </a:r>
          </a:p>
          <a:p>
            <a:pPr algn="just"/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атриотическое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воспитание, воспитание любви к Родине, формирование представления о празднике, посвященном Дню Победы, воспитание уважению к ветеранам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войны. Воспитание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 у старших дошкольников, чувства гордости за подвиг нашего народа в Великой Отечественной войне.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051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Pj043064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01" y="1136136"/>
            <a:ext cx="7774745" cy="5175065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46" y="140677"/>
            <a:ext cx="8046720" cy="1294228"/>
          </a:xfrm>
          <a:prstGeom prst="rect">
            <a:avLst/>
          </a:prstGeom>
          <a:ln w="762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МИР - это Земля, мир - это люди, мир - это дети. Мир - это спокойная и  радостная жизнь. Нет войны, нет горя и слез. Мир нужен всем!</a:t>
            </a:r>
          </a:p>
        </p:txBody>
      </p:sp>
    </p:spTree>
    <p:extLst>
      <p:ext uri="{BB962C8B-B14F-4D97-AF65-F5344CB8AC3E}">
        <p14:creationId xmlns:p14="http://schemas.microsoft.com/office/powerpoint/2010/main" val="19215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" y="182880"/>
            <a:ext cx="118309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значении победы нашего народа в Великой Отечественной войне;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гордость и уважение к ветеранам ВОВ.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 детей, обогащать, словарный запас, через, песни, стихотворения, монологи, диалоги 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чувство гордости за Родину, за наш народ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произведениями художественной литературы и музыки военных лет;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родителями, привлекая их к патриотическому воспитанию 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патриотическому воспитанию дошкольников, формировать гражданскую позицию, чувство любви к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трепетное отношение к празднику Победы, уважение к заслугам и подвигам воинов Великой Отечественной войны.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04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818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6068" y="225082"/>
            <a:ext cx="52472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67287" y="759435"/>
            <a:ext cx="3788476" cy="4105440"/>
            <a:chOff x="720233" y="912919"/>
            <a:chExt cx="3684808" cy="398302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20233" y="912919"/>
              <a:ext cx="3581840" cy="3983028"/>
            </a:xfrm>
            <a:prstGeom prst="roundRect">
              <a:avLst/>
            </a:prstGeom>
            <a:solidFill>
              <a:srgbClr val="FFC9C9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60912" y="918472"/>
              <a:ext cx="3544129" cy="3672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1этап</a:t>
              </a:r>
              <a:r>
                <a:rPr lang="ru-RU" sz="2000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Выявление первоначальных знаний детей о войне, о празднике победы.</a:t>
              </a:r>
              <a:b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2.Информация для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родителей </a:t>
              </a: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предстоящем проекте.</a:t>
              </a:r>
              <a:b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3.Подбор литературы, презентаций, фотографий,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плакатов, музыкальные произведения, песни.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206240" y="765159"/>
            <a:ext cx="3601329" cy="3258201"/>
            <a:chOff x="4344318" y="687836"/>
            <a:chExt cx="3503364" cy="325820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344318" y="687836"/>
              <a:ext cx="3503364" cy="3035577"/>
            </a:xfrm>
            <a:prstGeom prst="roundRect">
              <a:avLst/>
            </a:prstGeom>
            <a:solidFill>
              <a:srgbClr val="EAF2FA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74561" y="687836"/>
              <a:ext cx="3203963" cy="3258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2этап </a:t>
              </a:r>
              <a:endPara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1.Проведение НОД, бесед о ВОВ.</a:t>
              </a:r>
              <a:b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2.Привлечение родителей к участию в проекте.</a:t>
              </a:r>
              <a:b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3.Организация сюжетно - ролевых, дидактических и подвижных игр.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109327" y="419553"/>
            <a:ext cx="3906026" cy="5324535"/>
            <a:chOff x="8360052" y="563635"/>
            <a:chExt cx="3361895" cy="517588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360052" y="745812"/>
              <a:ext cx="3361895" cy="4332963"/>
            </a:xfrm>
            <a:prstGeom prst="roundRect">
              <a:avLst/>
            </a:prstGeom>
            <a:solidFill>
              <a:srgbClr val="CFF9D3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75678" y="563635"/>
              <a:ext cx="3111755" cy="5175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3этап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b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Организация конкурса к  выставке работ ко Дню Победы (совместная работа детей и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родителей).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Экскурсия к памятнику </a:t>
              </a: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 Солдата»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озложение цветов.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Посещение школьного музея, знакомство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Бессмертным полком. </a:t>
              </a:r>
            </a:p>
            <a:p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4.Встретились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ВОВ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Тематическое  мероприятие «День Победы».</a:t>
              </a:r>
            </a:p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90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eteran.kostanai.kz/uploads/images/news/big/15476967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8344"/>
            <a:ext cx="12192000" cy="23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009" y="281354"/>
            <a:ext cx="1163398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 группы;</a:t>
            </a:r>
          </a:p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педагоги;</a:t>
            </a:r>
          </a:p>
          <a:p>
            <a:pPr lvl="0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воспитанников;</a:t>
            </a:r>
          </a:p>
          <a:p>
            <a:endParaRPr lang="ru-RU" sz="2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апрель - май 2017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endParaRPr lang="ru-RU" sz="2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Расширение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о подвигах советского народа, о защитниках отечества и героях Великой Отечественной войны;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Проявление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гордости за стойкость и самоотверженность советского народа в период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Великой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Сохранение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истории своей страны, к Великой Отечественной войне, осознанное проявление уважения к заслугам и подвигам воинов Великой Отечественной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Осознание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важности патриотического воспитания дошкольников.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54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2" y="253218"/>
            <a:ext cx="1184499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реализации проекта</a:t>
            </a:r>
          </a:p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49192"/>
              </p:ext>
            </p:extLst>
          </p:nvPr>
        </p:nvGraphicFramePr>
        <p:xfrm>
          <a:off x="422032" y="899549"/>
          <a:ext cx="11254154" cy="5557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8578"/>
                <a:gridCol w="7715576"/>
              </a:tblGrid>
              <a:tr h="793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детской деятельности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</a:tr>
              <a:tr h="396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66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•«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Разведчики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 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развивать у детей выдержку, наблюдательность, меткость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•«Попади в цель» 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продолжать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сочетать замах с броском при метании. Соблюдать очередность в игре.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•«Меткий стрелок».</a:t>
                      </a:r>
                      <a:b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формировать умение согласовывать свои действия с действиями партнеров.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9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22358"/>
              </p:ext>
            </p:extLst>
          </p:nvPr>
        </p:nvGraphicFramePr>
        <p:xfrm>
          <a:off x="520505" y="492365"/>
          <a:ext cx="10888393" cy="5985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3603"/>
                <a:gridCol w="6964790"/>
              </a:tblGrid>
              <a:tr h="855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2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68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«Сапёры»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«Мы военные», 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«Моряки», 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«Летчики».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«Пограничники»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</a:tr>
              <a:tr h="29612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экскурсии 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школьный 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 боевой славы.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Знакомство с бессмертным  полком.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к 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памятнику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Солдата»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Возложение 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цветов.</a:t>
                      </a:r>
                      <a:endParaRPr lang="ru-RU" sz="2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76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6958"/>
              </p:ext>
            </p:extLst>
          </p:nvPr>
        </p:nvGraphicFramePr>
        <p:xfrm>
          <a:off x="478302" y="430768"/>
          <a:ext cx="11141612" cy="6082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0774"/>
                <a:gridCol w="7830838"/>
              </a:tblGrid>
              <a:tr h="760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2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2" marR="66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80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2" marR="66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•«Подбери картинку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«Собери картинку».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•«Воину солдату своё оружие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•«Чья форма».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•«Что изменилось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«Раньше и теперь».</a:t>
                      </a: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Военный 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«Защитники Отечества».</a:t>
                      </a:r>
                      <a:endParaRPr lang="ru-RU" sz="2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«Что лишнее?»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2" marR="66022" marT="0" marB="0"/>
                </a:tc>
              </a:tr>
              <a:tr h="3041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с использованием  иллюстраций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2" marR="660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«Поклонимся погибшим тем бойцам…»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«Солдат – победитель»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«Что такое героизм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?», «О Великой Отечественной войне».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«О городах героях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2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«Дети войны».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«Москва – город герой» 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рассматривание плакатов «Родина-мать зовет!» И.М. </a:t>
                      </a:r>
                      <a:r>
                        <a:rPr lang="ru-RU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Тоидзе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«Письмо с фронта» А. Лактионова;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рассматривание иллюстраций, книг, фотографий о войне;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22" marR="660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12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281354"/>
            <a:ext cx="11746523" cy="626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32284"/>
              </p:ext>
            </p:extLst>
          </p:nvPr>
        </p:nvGraphicFramePr>
        <p:xfrm>
          <a:off x="534572" y="281353"/>
          <a:ext cx="11099410" cy="6105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6002"/>
                <a:gridCol w="8253408"/>
              </a:tblGrid>
              <a:tr h="407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2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49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литературой: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Е. </a:t>
                      </a:r>
                      <a:r>
                        <a:rPr lang="ru-RU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Благина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«Шинель»; 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•чтение глав из книги С. </a:t>
                      </a:r>
                      <a:r>
                        <a:rPr lang="ru-RU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Баруздина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«Шел по улице солдат»; 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•Н. </a:t>
                      </a:r>
                      <a:r>
                        <a:rPr lang="ru-RU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Дилакторская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«Почему маму прозвали Гришкой»;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•А. Митяев «Землянка»; «Мешок овсянки»; «Почему армия родная?» 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•Л. Кассиль из книги «Твои защитники».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загадывание 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загадок на военную тематику</a:t>
                      </a: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 Твардовский «Рассказ танкиста».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/>
                </a:tc>
              </a:tr>
              <a:tr h="1221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 – эстетическое развитие</a:t>
                      </a:r>
                      <a:endParaRPr lang="ru-RU" sz="2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28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Прослушивание музыкальных произведений: «Священная война», «День победы»,  разучивание песен, танцевальных движений;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музыкальное занятие «Знакомство с песнями военных лет».(по программе)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5" marR="643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151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355</Words>
  <Application>Microsoft Office PowerPoint</Application>
  <PresentationFormat>Произвольный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MK</cp:lastModifiedBy>
  <cp:revision>21</cp:revision>
  <dcterms:created xsi:type="dcterms:W3CDTF">2019-06-03T11:44:12Z</dcterms:created>
  <dcterms:modified xsi:type="dcterms:W3CDTF">2019-10-28T17:16:41Z</dcterms:modified>
</cp:coreProperties>
</file>