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79" r:id="rId2"/>
    <p:sldId id="283" r:id="rId3"/>
    <p:sldId id="284" r:id="rId4"/>
    <p:sldId id="285" r:id="rId5"/>
    <p:sldId id="280" r:id="rId6"/>
    <p:sldId id="286" r:id="rId7"/>
    <p:sldId id="287" r:id="rId8"/>
    <p:sldId id="288" r:id="rId9"/>
    <p:sldId id="282" r:id="rId10"/>
    <p:sldId id="281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5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3300"/>
    <a:srgbClr val="CC3399"/>
    <a:srgbClr val="FF0000"/>
    <a:srgbClr val="FF3300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notesViewPr>
    <p:cSldViewPr>
      <p:cViewPr varScale="1">
        <p:scale>
          <a:sx n="75" d="100"/>
          <a:sy n="75" d="100"/>
        </p:scale>
        <p:origin x="-18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29D3FC-2050-4463-8C55-39A3A1CB7F80}" type="datetimeFigureOut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F2DC38-61E0-4B68-A597-583075DCB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6982F-1B7E-4088-8D75-16610C17B02A}" type="datetimeFigureOut">
              <a:rPr lang="ru-RU"/>
              <a:pPr>
                <a:defRPr/>
              </a:pPr>
              <a:t>20.11.2016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09718-138C-4658-BC75-4618FA4C3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2D792BD-00D3-4382-ADAE-68393301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7BC3-AB2B-436B-85F8-FF0DA5102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3208-6FCE-4BF9-B202-49F3B959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8F38-55E9-4DDF-A3DB-FA222C4DC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47F9258-04B7-448B-B778-BBB7995C9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D0E3-8D79-4BBA-9CF7-0FC6EB06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C4BF014-4B9C-4702-8FFA-4AF251F9C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058D-B338-4ADB-8608-E80FDFEA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971327-64B2-45D3-BEB5-CB5CD0B26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FAC286-C4E2-4FA9-9420-75FF5ACF8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D88F-7150-46FD-B732-B8C82CA91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73915A-7A90-435E-A3B2-3A0EBCAB2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>
    <p:strips dir="r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F7A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1957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719807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993300"/>
                </a:solidFill>
                <a:latin typeface="Arial" charset="0"/>
                <a:cs typeface="Arial" charset="0"/>
              </a:rPr>
              <a:t>ПЕДСОВЕТ № 2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196752"/>
            <a:ext cx="8785100" cy="5112568"/>
          </a:xfrm>
        </p:spPr>
        <p:txBody>
          <a:bodyPr/>
          <a:lstStyle/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200" i="1" dirty="0" smtClean="0"/>
              <a:t>«Современные подходы к организации преемственности между ДОУ и школой»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Чечеульский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детский сад»</a:t>
            </a:r>
          </a:p>
          <a:p>
            <a:pPr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Бобанова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Т.М.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22 ноября 2016 год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ru-RU" sz="2400" b="1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212976"/>
            <a:ext cx="14922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0490" name="Picture 10" descr="C:\Users\Анатолий\Pictures\60093883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260648"/>
            <a:ext cx="1028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Многочисленные исследования по вопросу осуществления преемственности связей между детским садом и школой позволили выделить следующие группы проблем:</a:t>
            </a:r>
          </a:p>
          <a:p>
            <a:r>
              <a:rPr lang="ru-RU" dirty="0" smtClean="0"/>
              <a:t>1. Преемственность в содержании обучения и воспитания.</a:t>
            </a:r>
          </a:p>
          <a:p>
            <a:r>
              <a:rPr lang="ru-RU" dirty="0" smtClean="0"/>
              <a:t>2. Преемственность в формах и методах образовательной работы.</a:t>
            </a:r>
          </a:p>
          <a:p>
            <a:r>
              <a:rPr lang="ru-RU" dirty="0" smtClean="0"/>
              <a:t>3. Преемственность педагогических требований и условий воспитания детей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ПРАКТИЧЕСКАЯ ЧАСТЬ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 ДИСКУССИЯ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«Согласны ли ВЫ, что….»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Цели начального образования и дошкольной ступени традиционно не совпадают. </a:t>
            </a:r>
          </a:p>
          <a:p>
            <a:r>
              <a:rPr lang="ru-RU" sz="2400" dirty="0" smtClean="0"/>
              <a:t>Дошкольное учреждение основное внимание уделяет сохранению и укреплению здоровья, всестороннему общему физическому, психическому развитию ребёнка, становления его как личности, то начальная школа свои задачи видит в формировании практических навыков чтения, письма, счёта.</a:t>
            </a:r>
          </a:p>
          <a:p>
            <a:r>
              <a:rPr lang="ru-RU" sz="2400" dirty="0" smtClean="0"/>
              <a:t>Начальная школа не обеспечивает необходимой постепенности, с первых же дней предъявляет к детям требования, как к уже состоявшимся ученикам.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«Согласны ли ВЫ, что….»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Наличие знаний само по себе не определяет успешность обучения. Гораздо важнее воспитание у дошкольников качеств, необходимых для овладения учебной деятельностью.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501008"/>
            <a:ext cx="18732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717032"/>
            <a:ext cx="18732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221088"/>
            <a:ext cx="18732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«Согласны ли ВЫ, что….»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«Непрерывное образование  должно пониматься как связь, согласованность и перспективность всех компонентов системы (целей, задач, содержания, методов, средств, форм организации воспитания и обучения) на каждой ступени образования для обеспечения преемственности в развитии ребёнка».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Преемственность при переходе ребёнка из детского сада в начальную школу будет означать, что появившиеся у дошкольника личностные качества и особенности переходят с ребёнком на следующий возраст и становятся основой для его дальнейшего развития. 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привлекая родителей, стали налаживать сотрудничество, в ходе которого решаются следующие задачи: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единства взглядов и стремлений на воспитательный процесс между детским садом, семьёй и школой;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выработка общих целей и задач, путём достижения намеченных результатов;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благоприятного взаимодействия всех участников воспитательно-образовательного процесса – воспитателей, учителей, детей и родителей;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всестороннее психолого-педагогическое просвещение родителей.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836712"/>
            <a:ext cx="8503920" cy="5262336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Через перечисленные выше задачи участниками сотрудничества были определены основные направления для обеспечения преемственности между дошкольным и школьным образованием: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методическая работа;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работа с родителями;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работа с детьми.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Вначале каждого учебного года школа заключает договор преемственности, составляет план совместной деятельности.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Методическая работа осуществляется через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воспитателями детских садов уроков в 1-м классе и учителями начальной школы занятий в детском саду начальной школы с целью познакомить воспитателей детских садов с методами и приёмами, применяемыми на различных уроках учителями начальных классов, а учителей с методами и приёмами, применяемыми на занятиях в детских садах. Педагоги школы и детского сада совместно ищут пути определения возможного адаптированного применения «школьных» методов и приёмов на занятиях в детском саду, выявления возможных ошибок при обучении и воспитании «новоиспечённых» первоклассников.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Чтобы создать для будущего выпускника детского сада условии возникновения желания учиться в школе, а для учащихся 1-го класса условия возникновения гордости быть учеником поводятся традиционные утренники «Скоро в школу», праздник «Мы теперь –ученики!». Совместно с детским садом первоклассники участвуют в празднике «Осенняя палитра». На каникулах проводятся экскурсии воспитанников детских садов в школу.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Предложения,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процесса непрерывного образования, в детском саду и школе </a:t>
            </a:r>
          </a:p>
          <a:p>
            <a:pPr algn="just"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образовательном процессе: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проекта – как активизирующего метода;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игр-путешествий, как формы направленной на развитие познания и коммуникативных навыков;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совместных тематических мероприятий;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 в режим «Минуток школьника» (реализация проекта «Будущий школьник» по психологической готовности к школе + развитие графических навыков + физическая готовность (специальные игры, задания и упражнения).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3960440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7173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РЕШЕНИЕ ПЕДСОВЕТА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6631"/>
            <a:ext cx="1800199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0"/>
            <a:ext cx="1800199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60648"/>
            <a:ext cx="1800199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2025" y="3645024"/>
            <a:ext cx="31019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332655"/>
            <a:ext cx="8534400" cy="720081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56792"/>
            <a:ext cx="8503920" cy="454225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утвердить построение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единой содержательной линии в преемственности между МБДОУ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Чечеульский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Чечеульской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СОШ, обеспечивающей эффективное развитие, воспитание и обучение, сохраняющей связь и согласованность всех участников образовательного процесса.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Рассмотреть единую линию общего развития ребёнка, т.е. духовного, психического и физического на этапах дошкольного и школьного детства.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Изучить как дошкольное учреждение помогает ребёнку легко войти в первый класс, формирует у него образ школьника, готовит его к новому типу отношений - учебному сотрудничеству.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Корректировать Программу сотрудничества детского сада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Чечеульской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в соответствии ФГОС.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АКТУАЛЬНОСТЬ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современном этапе принцип преемственности становится предметом особого психолого-педагогического анализа.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Л.С.Выготский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исследуя особенности психического развития детей, выделяет стабильные и критические периоды, сопровождаемые возрастным кризисом.  Особое внимание он уделяет переходу к школьному обучению, считая, что ребенок должен быть подготовлен к нему всем ходом предшествующего развития.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При переходе из детского сада в начальную школу происходит изменение всей системы отношений ребенка с окружающим миром,  «самое существенное содержание развития в критические возрасты заключается в возникновении новообразований».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Значительную роль в  формировании новообразований играет преемственность, и их развитие в стабильном возрасте представляет исходный момент для всех динамических изменений «Я».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Многочисленные исследования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 вопросу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осуществления преемственности связей между детским садом и школой позволили выделить следующие группы проблем: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Преемственность в содержании обучения и воспитания.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Преемственность в формах и методах образовательной работы.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Преемственность педагогических требований и условий воспитания детей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Исторически постановка проблемы преемственности  решалась в основном с точки зрения подготовки детей к школе.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Ориентация шла на требования школы: быть дисциплинированным, внимательным, слушать  взрослого, иметь развитую речь.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88640"/>
            <a:ext cx="1873250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80120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ВЗГЛЯД НА ПРЕЕМСТВЕННОСТЬ  ДОУ И СОШ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Преемственность с точки зрения детского сада – это ориентация на требования школы, формирование тех качеств, которые необходимы для дальнейшего обучения в школе.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преемственность с позиции школы в свою очередь – это опора на приобретенные ребенком качества,  в детском саду для осмысления пройденного и усвоенного на более высоком школьном уровне.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08712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Основаниями для  осуществления преемственности дошкольного и начального школьного образования можно выделить: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-состояние здоровья и физическое развитие ребенка;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-уровень развития их познавательной активности, как один из необходимых компонентов учебной деятельности;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-умственные и нравственные способности ребенка;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их интеллектуального и личностного развития;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уровень развития коммуникативных умений, т. е. умения общаться со взрослыми и сверстниками.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32656"/>
            <a:ext cx="227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педагогического опыта в условиях реализации инновационных образовательных технологий потребовал перехода от концептуальных форм решения проблемы преемственности в практическую плоскость. Основное противоречие кроется, прежде всего, в несовпадении представлений о понятии «преемственность» представителей различных социальных позиций.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 начального образования и дошкольной ступени традиционно не совпадают. Дошкольное учреждение основное внимание уделяет сохранению и укреплению здоровья, всестороннему общему физическому, психическому развитию ребёнка, становления его как личности, то начальная школа свои задачи видит в формировании практических навыков чтения, письма, счёта.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Преемственность в работе школы и дошкольного учреждения, предусматривает использование всех форм преемственности: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программ, взаимный обмен опытом, дальнейший поиск оптимальных путей усовершенствования педагогической работы, формирования у детей интереса к занятиям, учебной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293096"/>
            <a:ext cx="1728192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501008"/>
            <a:ext cx="31019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12474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Исторически постановка проблемы преемственности  решалась в основном с точки зрения подготовки детей к школе.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Ориентация шла на требования школы: быть дисциплинированным, внимательным, слушать  взрослого, иметь развитую речь.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16633"/>
            <a:ext cx="1728192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82406"/>
            <a:ext cx="27764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933056"/>
            <a:ext cx="1728192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2054</TotalTime>
  <Words>865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ПЕДСОВЕТ № 2</vt:lpstr>
      <vt:lpstr> ЦЕЛИ И ЗАДАЧИ</vt:lpstr>
      <vt:lpstr>АКТУАЛЬНОСТЬ</vt:lpstr>
      <vt:lpstr>ПРОБЛЕМЫ</vt:lpstr>
      <vt:lpstr>ВЗГЛЯД НА ПРЕЕМСТВЕННОСТЬ  ДОУ И СОШ</vt:lpstr>
      <vt:lpstr>                                  Основаниями для  осуществления преемственности дошкольного и начального школьного образования можно выделить: -состояние здоровья и физическое развитие ребенка; -уровень развития их познавательной активности, как один из необходимых компонентов учебной деятельности; -умственные и нравственные способности ребенка; -сформированность их интеллектуального и личностного развития; - уровень развития коммуникативных умений, т. е. умения общаться со взрослыми и сверстниками. </vt:lpstr>
      <vt:lpstr>Слайд 7</vt:lpstr>
      <vt:lpstr>ВЗАИМОДЕЙСТВИЕ</vt:lpstr>
      <vt:lpstr> </vt:lpstr>
      <vt:lpstr>Слайд 10</vt:lpstr>
      <vt:lpstr>ПРАКТИЧЕСКАЯ ЧАСТЬ   ДИСКУССИЯ «Согласны ли ВЫ, что….»</vt:lpstr>
      <vt:lpstr> «Согласны ли ВЫ, что….»</vt:lpstr>
      <vt:lpstr> «Согласны ли ВЫ, что….»</vt:lpstr>
      <vt:lpstr>Слайд 14</vt:lpstr>
      <vt:lpstr>Слайд 15</vt:lpstr>
      <vt:lpstr>Слайд 16</vt:lpstr>
      <vt:lpstr>Предложения, решения</vt:lpstr>
      <vt:lpstr>РЕШЕНИЕ ПЕДСОВЕТА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</dc:title>
  <dc:creator>Игорь</dc:creator>
  <cp:lastModifiedBy>роб</cp:lastModifiedBy>
  <cp:revision>218</cp:revision>
  <dcterms:created xsi:type="dcterms:W3CDTF">2009-02-22T16:22:02Z</dcterms:created>
  <dcterms:modified xsi:type="dcterms:W3CDTF">2016-11-20T03:20:11Z</dcterms:modified>
</cp:coreProperties>
</file>