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9" r:id="rId6"/>
    <p:sldId id="258" r:id="rId7"/>
    <p:sldId id="260" r:id="rId8"/>
    <p:sldId id="263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altLang="zh-CN" smtClean="0"/>
              <a:t>Образец подзаголовка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08C85B-F316-4EB9-93ED-9083943B1A0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0BD85-B321-482E-9E39-C1D2B4B0C35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B5E66-483B-4F19-B1A0-01DFE79E17C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86870-AD5E-4CF3-8D90-A91E37CC1B0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3D98F4-D68B-4D3B-A467-F7EB73EA0A0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327348-A33C-4CD3-8F6B-588740AB168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DB7550-B2FB-4580-B406-191B32B6C00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85DCD-4271-4349-9BC4-1AE2EEAC5D7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9A6DC-D8FF-490E-B583-A7CEE71F026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5CE7B2-4F65-4132-862F-A98F4BCD278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zh-CN" noProof="0" smtClean="0"/>
              <a:t>Вставка рисунка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C6569-4C40-45B4-AEDC-C6D3D12FD4F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5358CD-4B8D-4F64-97F0-B120CAB4C7F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pPr eaLnBrk="1" hangingPunct="1"/>
            <a:r>
              <a:rPr lang="ru-RU" altLang="zh-CN" sz="3200" dirty="0" smtClean="0"/>
              <a:t/>
            </a:r>
            <a:br>
              <a:rPr lang="ru-RU" altLang="zh-CN" sz="3200" dirty="0" smtClean="0"/>
            </a:br>
            <a: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  <a:t>«МОЯ МАМА ЛУЧШЕ ВСЕХ»</a:t>
            </a:r>
            <a:b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  <a:t>подготовительная группа</a:t>
            </a:r>
            <a:b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  <a:t>срок 21 – 25 ноября 2016 года</a:t>
            </a:r>
            <a:b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zh-CN" sz="2000" dirty="0" smtClean="0">
                <a:latin typeface="Times New Roman" pitchFamily="18" charset="0"/>
                <a:cs typeface="Times New Roman" pitchFamily="18" charset="0"/>
              </a:rPr>
              <a:t>разработчик старший воспитатель </a:t>
            </a:r>
            <a:br>
              <a:rPr lang="ru-RU" altLang="zh-CN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zh-CN" sz="2000" dirty="0" smtClean="0">
                <a:latin typeface="Times New Roman" pitchFamily="18" charset="0"/>
                <a:cs typeface="Times New Roman" pitchFamily="18" charset="0"/>
              </a:rPr>
              <a:t>МБДОУ «</a:t>
            </a:r>
            <a:r>
              <a:rPr lang="ru-RU" altLang="zh-CN" sz="2000" dirty="0" err="1" smtClean="0">
                <a:latin typeface="Times New Roman" pitchFamily="18" charset="0"/>
                <a:cs typeface="Times New Roman" pitchFamily="18" charset="0"/>
              </a:rPr>
              <a:t>Чечеульский</a:t>
            </a:r>
            <a:r>
              <a:rPr lang="ru-RU" altLang="zh-CN" sz="2000" dirty="0" smtClean="0">
                <a:latin typeface="Times New Roman" pitchFamily="18" charset="0"/>
                <a:cs typeface="Times New Roman" pitchFamily="18" charset="0"/>
              </a:rPr>
              <a:t> детский сад»</a:t>
            </a:r>
            <a:r>
              <a:rPr lang="ru-RU" altLang="zh-CN" sz="3200" dirty="0" smtClean="0"/>
              <a:t/>
            </a:r>
            <a:br>
              <a:rPr lang="ru-RU" altLang="zh-CN" sz="3200" dirty="0" smtClean="0"/>
            </a:br>
            <a:r>
              <a:rPr lang="ru-RU" altLang="zh-CN" sz="3200" dirty="0" smtClean="0"/>
              <a:t/>
            </a:r>
            <a:br>
              <a:rPr lang="ru-RU" altLang="zh-CN" sz="3200" dirty="0" smtClean="0"/>
            </a:br>
            <a:r>
              <a:rPr lang="ru-RU" altLang="zh-CN" sz="3200" dirty="0" smtClean="0"/>
              <a:t/>
            </a:r>
            <a:br>
              <a:rPr lang="ru-RU" altLang="zh-CN" sz="3200" dirty="0" smtClean="0"/>
            </a:br>
            <a:r>
              <a:rPr lang="ru-RU" altLang="zh-CN" sz="3200" dirty="0" smtClean="0"/>
              <a:t/>
            </a:r>
            <a:br>
              <a:rPr lang="ru-RU" altLang="zh-CN" sz="3200" dirty="0" smtClean="0"/>
            </a:br>
            <a:r>
              <a:rPr lang="ru-RU" altLang="zh-CN" sz="3200" dirty="0" smtClean="0"/>
              <a:t/>
            </a:r>
            <a:br>
              <a:rPr lang="ru-RU" altLang="zh-CN" sz="3200" dirty="0" smtClean="0"/>
            </a:br>
            <a:r>
              <a:rPr lang="ru-RU" altLang="zh-CN" sz="3200" dirty="0" smtClean="0"/>
              <a:t/>
            </a:r>
            <a:br>
              <a:rPr lang="ru-RU" altLang="zh-CN" sz="3200" dirty="0" smtClean="0"/>
            </a:br>
            <a:r>
              <a:rPr lang="ru-RU" altLang="zh-CN" sz="3200" dirty="0" smtClean="0"/>
              <a:t>                                          </a:t>
            </a:r>
            <a:br>
              <a:rPr lang="ru-RU" altLang="zh-CN" sz="3200" dirty="0" smtClean="0"/>
            </a:br>
            <a:r>
              <a:rPr lang="ru-RU" altLang="zh-CN" dirty="0" smtClean="0"/>
              <a:t/>
            </a:r>
            <a:br>
              <a:rPr lang="ru-RU" altLang="zh-CN" dirty="0" smtClean="0"/>
            </a:br>
            <a:endParaRPr lang="zh-CN" altLang="zh-CN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1 副本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4608512"/>
          </a:xfrm>
        </p:spPr>
        <p:txBody>
          <a:bodyPr/>
          <a:lstStyle/>
          <a:p>
            <a:pPr algn="l" eaLnBrk="1" hangingPunct="1"/>
            <a:r>
              <a:rPr lang="ru-RU" altLang="zh-CN" sz="2000" dirty="0" smtClean="0"/>
              <a:t/>
            </a:r>
            <a:br>
              <a:rPr lang="ru-RU" altLang="zh-CN" sz="2000" dirty="0" smtClean="0"/>
            </a:br>
            <a:r>
              <a:rPr lang="ru-RU" altLang="zh-CN" sz="2000" dirty="0" smtClean="0"/>
              <a:t/>
            </a:r>
            <a:br>
              <a:rPr lang="ru-RU" altLang="zh-CN" sz="2000" dirty="0" smtClean="0"/>
            </a:br>
            <a:r>
              <a:rPr lang="ru-RU" altLang="zh-CN" sz="2000" dirty="0" smtClean="0"/>
              <a:t/>
            </a:r>
            <a:br>
              <a:rPr lang="ru-RU" altLang="zh-CN" sz="2000" dirty="0" smtClean="0"/>
            </a:br>
            <a:r>
              <a:rPr lang="ru-RU" altLang="zh-CN" sz="2000" dirty="0" smtClean="0"/>
              <a:t/>
            </a:r>
            <a:br>
              <a:rPr lang="ru-RU" altLang="zh-CN" sz="2000" dirty="0" smtClean="0"/>
            </a:br>
            <a:r>
              <a:rPr lang="ru-RU" altLang="zh-CN" sz="2400" b="1" dirty="0" smtClean="0"/>
              <a:t>Цель: </a:t>
            </a:r>
            <a:r>
              <a:rPr lang="ru-RU" altLang="zh-CN" sz="2400" dirty="0" smtClean="0"/>
              <a:t/>
            </a:r>
            <a:br>
              <a:rPr lang="ru-RU" altLang="zh-CN" sz="2400" dirty="0" smtClean="0"/>
            </a:br>
            <a:r>
              <a:rPr lang="ru-RU" altLang="zh-CN" sz="2400" dirty="0" smtClean="0"/>
              <a:t>*развитие познавательного интереса;</a:t>
            </a:r>
            <a:br>
              <a:rPr lang="ru-RU" altLang="zh-CN" sz="2400" dirty="0" smtClean="0"/>
            </a:br>
            <a:r>
              <a:rPr lang="ru-RU" altLang="zh-CN" sz="2400" dirty="0" smtClean="0"/>
              <a:t>*формирование речи и коммуникативных качеств</a:t>
            </a:r>
            <a:br>
              <a:rPr lang="ru-RU" altLang="zh-CN" sz="2400" dirty="0" smtClean="0"/>
            </a:br>
            <a:r>
              <a:rPr lang="ru-RU" altLang="zh-CN" sz="2400" b="1" dirty="0" smtClean="0"/>
              <a:t>Задачи:</a:t>
            </a:r>
            <a:r>
              <a:rPr lang="ru-RU" altLang="zh-CN" sz="2400" dirty="0" smtClean="0"/>
              <a:t/>
            </a:r>
            <a:br>
              <a:rPr lang="ru-RU" altLang="zh-CN" sz="2400" dirty="0" smtClean="0"/>
            </a:br>
            <a:r>
              <a:rPr lang="ru-RU" altLang="zh-CN" sz="2400" dirty="0" smtClean="0"/>
              <a:t>*обогащение словаря: корреспондент, художник – оформитель, редактор, писатель.</a:t>
            </a:r>
            <a:br>
              <a:rPr lang="ru-RU" altLang="zh-CN" sz="2400" dirty="0" smtClean="0"/>
            </a:br>
            <a:r>
              <a:rPr lang="ru-RU" altLang="zh-CN" sz="2400" dirty="0" smtClean="0"/>
              <a:t>*формировать  грамматически правильное построение предложения – вопроса и составление связного рассказа по теме;</a:t>
            </a:r>
            <a:br>
              <a:rPr lang="ru-RU" altLang="zh-CN" sz="2400" dirty="0" smtClean="0"/>
            </a:br>
            <a:r>
              <a:rPr lang="ru-RU" altLang="zh-CN" sz="2400" dirty="0" smtClean="0"/>
              <a:t>*развивать общительность с взрослыми людьми;</a:t>
            </a:r>
            <a:r>
              <a:rPr lang="ru-RU" altLang="zh-CN" sz="2800" dirty="0" smtClean="0"/>
              <a:t/>
            </a:r>
            <a:br>
              <a:rPr lang="ru-RU" altLang="zh-CN" sz="2800" dirty="0" smtClean="0"/>
            </a:br>
            <a:r>
              <a:rPr lang="ru-RU" altLang="zh-CN" dirty="0" smtClean="0"/>
              <a:t/>
            </a:r>
            <a:br>
              <a:rPr lang="ru-RU" altLang="zh-CN" dirty="0" smtClean="0"/>
            </a:br>
            <a:r>
              <a:rPr lang="ru-RU" altLang="zh-CN" dirty="0" smtClean="0"/>
              <a:t/>
            </a:r>
            <a:br>
              <a:rPr lang="ru-RU" altLang="zh-CN" dirty="0" smtClean="0"/>
            </a:br>
            <a:endParaRPr lang="en-US" altLang="zh-C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Мотивация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Взрослый, обращаясь к детям: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«Скоро праздник «День матери».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празднику мне поручено составить рассказ о том, как относятся взрослые нашего детского сада, ваши мамы, папы к своим мамам»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1" y="210715"/>
            <a:ext cx="8567768" cy="643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b="1" dirty="0" smtClean="0"/>
              <a:t>Проблема - сомнение</a:t>
            </a:r>
            <a:br>
              <a:rPr lang="ru-RU" altLang="zh-CN" b="1" dirty="0" smtClean="0"/>
            </a:br>
            <a:endParaRPr lang="zh-CN" altLang="zh-CN" dirty="0" smtClean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zh-CN" dirty="0" smtClean="0"/>
              <a:t>Воспитатель:</a:t>
            </a:r>
          </a:p>
          <a:p>
            <a:pPr eaLnBrk="1" hangingPunct="1">
              <a:buNone/>
            </a:pPr>
            <a:r>
              <a:rPr lang="ru-RU" altLang="zh-CN" dirty="0" smtClean="0"/>
              <a:t>                        Я сомневаюсь в том, что </a:t>
            </a:r>
          </a:p>
          <a:p>
            <a:pPr eaLnBrk="1" hangingPunct="1">
              <a:buNone/>
            </a:pPr>
            <a:r>
              <a:rPr lang="ru-RU" altLang="zh-CN" dirty="0" smtClean="0"/>
              <a:t>                        взрослые любят своих мам,</a:t>
            </a:r>
          </a:p>
          <a:p>
            <a:pPr eaLnBrk="1" hangingPunct="1">
              <a:buNone/>
            </a:pPr>
            <a:r>
              <a:rPr lang="ru-RU" altLang="zh-CN" dirty="0" smtClean="0"/>
              <a:t>                         так же как дети.</a:t>
            </a:r>
          </a:p>
          <a:p>
            <a:pPr eaLnBrk="1" hangingPunct="1">
              <a:buNone/>
            </a:pPr>
            <a:r>
              <a:rPr lang="ru-RU" altLang="zh-CN" dirty="0" smtClean="0"/>
              <a:t>                             Просьба: Помогите мне,</a:t>
            </a:r>
          </a:p>
          <a:p>
            <a:pPr eaLnBrk="1" hangingPunct="1">
              <a:buNone/>
            </a:pPr>
            <a:r>
              <a:rPr lang="ru-RU" altLang="zh-CN" dirty="0" smtClean="0"/>
              <a:t>                          пожалуйста, это  выяснить</a:t>
            </a:r>
            <a:endParaRPr lang="zh-CN" altLang="zh-C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0513" y="214313"/>
            <a:ext cx="8562975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zh-CN" sz="2400" dirty="0" smtClean="0"/>
              <a:t>ИНТЕРАКТИВНАЯ ФОРМА «ИНТЕРВЬЮ»</a:t>
            </a:r>
            <a:endParaRPr lang="zh-CN" altLang="zh-CN" sz="2400" dirty="0" smtClean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zh-CN" dirty="0" smtClean="0"/>
              <a:t>Словарная работа:</a:t>
            </a:r>
          </a:p>
          <a:p>
            <a:pPr eaLnBrk="1" hangingPunct="1">
              <a:buNone/>
            </a:pPr>
            <a:r>
              <a:rPr lang="ru-RU" altLang="zh-CN" dirty="0" smtClean="0"/>
              <a:t>                           1.Интервью</a:t>
            </a:r>
          </a:p>
          <a:p>
            <a:pPr eaLnBrk="1" hangingPunct="1">
              <a:buNone/>
            </a:pPr>
            <a:r>
              <a:rPr lang="ru-RU" altLang="zh-CN" dirty="0" smtClean="0"/>
              <a:t>                           2.Корреспонденты</a:t>
            </a:r>
          </a:p>
          <a:p>
            <a:pPr eaLnBrk="1" hangingPunct="1">
              <a:buNone/>
            </a:pPr>
            <a:r>
              <a:rPr lang="ru-RU" altLang="zh-CN" dirty="0" smtClean="0"/>
              <a:t>                           3.Редактор</a:t>
            </a:r>
          </a:p>
          <a:p>
            <a:pPr eaLnBrk="1" hangingPunct="1">
              <a:buNone/>
            </a:pPr>
            <a:r>
              <a:rPr lang="ru-RU" altLang="zh-CN" dirty="0" smtClean="0"/>
              <a:t>                           4.Писатель</a:t>
            </a:r>
          </a:p>
          <a:p>
            <a:pPr eaLnBrk="1" hangingPunct="1">
              <a:buNone/>
            </a:pPr>
            <a:r>
              <a:rPr lang="ru-RU" altLang="zh-CN" dirty="0" smtClean="0"/>
              <a:t>                           5.Художник - оформитель</a:t>
            </a:r>
            <a:endParaRPr lang="zh-CN" altLang="zh-C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1 副本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980728"/>
            <a:ext cx="8229600" cy="2736304"/>
          </a:xfrm>
        </p:spPr>
        <p:txBody>
          <a:bodyPr/>
          <a:lstStyle/>
          <a:p>
            <a:pPr eaLnBrk="1" hangingPunct="1"/>
            <a:r>
              <a:rPr lang="ru-RU" altLang="zh-CN" dirty="0" smtClean="0"/>
              <a:t>Организация деятельности:</a:t>
            </a:r>
            <a:br>
              <a:rPr lang="ru-RU" altLang="zh-CN" dirty="0" smtClean="0"/>
            </a:br>
            <a:r>
              <a:rPr lang="ru-RU" altLang="zh-CN" dirty="0" smtClean="0"/>
              <a:t>1 этап: распределение ролей – (кто кем будет)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0513" y="214313"/>
            <a:ext cx="8562975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zh-CN" dirty="0" smtClean="0"/>
              <a:t>2 ЭТАП</a:t>
            </a:r>
            <a:endParaRPr lang="zh-CN" altLang="zh-CN" dirty="0" smtClean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zh-CN" sz="2800" dirty="0" smtClean="0"/>
              <a:t>*Сбор информации детьми – интервью у сотрудников ДОУ и родителей</a:t>
            </a:r>
          </a:p>
          <a:p>
            <a:pPr eaLnBrk="1" hangingPunct="1">
              <a:buNone/>
            </a:pPr>
            <a:r>
              <a:rPr lang="ru-RU" altLang="zh-CN" sz="2800" dirty="0" smtClean="0"/>
              <a:t>                         * Групповой сбор по собранной</a:t>
            </a:r>
          </a:p>
          <a:p>
            <a:pPr eaLnBrk="1" hangingPunct="1">
              <a:buNone/>
            </a:pPr>
            <a:r>
              <a:rPr lang="ru-RU" altLang="zh-CN" sz="2800" dirty="0" smtClean="0"/>
              <a:t>                            информации и оформление </a:t>
            </a:r>
          </a:p>
          <a:p>
            <a:pPr eaLnBrk="1" hangingPunct="1">
              <a:buNone/>
            </a:pPr>
            <a:r>
              <a:rPr lang="ru-RU" altLang="zh-CN" sz="2800" dirty="0" smtClean="0"/>
              <a:t>                                 рассказа письменно и </a:t>
            </a:r>
          </a:p>
          <a:p>
            <a:pPr eaLnBrk="1" hangingPunct="1">
              <a:buNone/>
            </a:pPr>
            <a:r>
              <a:rPr lang="ru-RU" altLang="zh-CN" sz="2800" dirty="0" smtClean="0"/>
              <a:t>                              графически,</a:t>
            </a:r>
          </a:p>
          <a:p>
            <a:pPr eaLnBrk="1" hangingPunct="1">
              <a:buNone/>
            </a:pPr>
            <a:r>
              <a:rPr lang="ru-RU" altLang="zh-CN" sz="2800" dirty="0" smtClean="0"/>
              <a:t>                            обсуждение названия рассказа</a:t>
            </a:r>
          </a:p>
          <a:p>
            <a:pPr eaLnBrk="1" hangingPunct="1">
              <a:buNone/>
            </a:pPr>
            <a:endParaRPr lang="ru-RU" altLang="zh-CN" sz="2800" dirty="0" smtClean="0"/>
          </a:p>
          <a:p>
            <a:pPr eaLnBrk="1" hangingPunct="1">
              <a:buNone/>
            </a:pPr>
            <a:r>
              <a:rPr lang="ru-RU" altLang="zh-CN" sz="2800" dirty="0" smtClean="0"/>
              <a:t>*</a:t>
            </a:r>
            <a:endParaRPr lang="zh-CN" altLang="zh-CN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1 副本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60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/>
          <a:lstStyle/>
          <a:p>
            <a:pPr algn="l" eaLnBrk="1" hangingPunct="1"/>
            <a:r>
              <a:rPr lang="ru-RU" altLang="zh-CN" sz="2800" dirty="0" smtClean="0"/>
              <a:t/>
            </a:r>
            <a:br>
              <a:rPr lang="ru-RU" altLang="zh-CN" sz="2800" dirty="0" smtClean="0"/>
            </a:br>
            <a:r>
              <a:rPr lang="ru-RU" altLang="zh-CN" sz="2800" dirty="0" smtClean="0"/>
              <a:t/>
            </a:r>
            <a:br>
              <a:rPr lang="ru-RU" altLang="zh-CN" sz="2800" dirty="0" smtClean="0"/>
            </a:br>
            <a:r>
              <a:rPr lang="ru-RU" altLang="zh-CN" sz="2800" dirty="0" smtClean="0"/>
              <a:t/>
            </a:r>
            <a:br>
              <a:rPr lang="ru-RU" altLang="zh-CN" sz="2800" dirty="0" smtClean="0"/>
            </a:br>
            <a:r>
              <a:rPr lang="ru-RU" altLang="zh-CN" sz="2800" dirty="0" smtClean="0"/>
              <a:t/>
            </a:r>
            <a:br>
              <a:rPr lang="ru-RU" altLang="zh-CN" sz="2800" dirty="0" smtClean="0"/>
            </a:br>
            <a:r>
              <a:rPr lang="ru-RU" altLang="zh-CN" sz="2800" dirty="0" smtClean="0"/>
              <a:t>                                  </a:t>
            </a:r>
            <a:br>
              <a:rPr lang="ru-RU" altLang="zh-CN" sz="2800" dirty="0" smtClean="0"/>
            </a:br>
            <a:r>
              <a:rPr lang="ru-RU" altLang="zh-CN" sz="2800" dirty="0" smtClean="0"/>
              <a:t> 3 ЭТАП </a:t>
            </a:r>
            <a:br>
              <a:rPr lang="ru-RU" altLang="zh-CN" sz="2800" dirty="0" smtClean="0"/>
            </a:br>
            <a:r>
              <a:rPr lang="ru-RU" altLang="zh-CN" sz="2800" dirty="0" smtClean="0"/>
              <a:t> ПРОДУКТ ДЕЯТЕЛЬНОСТИ</a:t>
            </a:r>
            <a:br>
              <a:rPr lang="ru-RU" altLang="zh-CN" sz="2800" dirty="0" smtClean="0"/>
            </a:br>
            <a:r>
              <a:rPr lang="ru-RU" altLang="zh-CN" sz="2800" dirty="0" smtClean="0"/>
              <a:t/>
            </a:r>
            <a:br>
              <a:rPr lang="ru-RU" altLang="zh-CN" sz="2800" dirty="0" smtClean="0"/>
            </a:br>
            <a:r>
              <a:rPr lang="ru-RU" altLang="zh-CN" sz="2800" dirty="0" smtClean="0"/>
              <a:t/>
            </a:r>
            <a:br>
              <a:rPr lang="ru-RU" altLang="zh-CN" sz="2800" dirty="0" smtClean="0"/>
            </a:br>
            <a:r>
              <a:rPr lang="ru-RU" altLang="zh-CN" sz="2800" dirty="0" smtClean="0"/>
              <a:t>*Художественное оформление  рассказа</a:t>
            </a:r>
            <a:br>
              <a:rPr lang="ru-RU" altLang="zh-CN" sz="2800" dirty="0" smtClean="0"/>
            </a:br>
            <a:r>
              <a:rPr lang="ru-RU" altLang="zh-CN" sz="2800" dirty="0" smtClean="0"/>
              <a:t>*Презентация родителям, сотрудникам ДОУ</a:t>
            </a:r>
            <a:br>
              <a:rPr lang="ru-RU" altLang="zh-CN" sz="2800" dirty="0" smtClean="0"/>
            </a:br>
            <a:r>
              <a:rPr lang="ru-RU" altLang="zh-CN" sz="2800" dirty="0" smtClean="0"/>
              <a:t>*Оформленное издание в центре «Любимые книги» </a:t>
            </a:r>
            <a:endParaRPr lang="en-US" altLang="zh-CN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</Template>
  <TotalTime>71</TotalTime>
  <Words>95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4</vt:lpstr>
      <vt:lpstr> ПРОЕКТ «МОЯ МАМА ЛУЧШЕ ВСЕХ» подготовительная группа срок 21 – 25 ноября 2016 года разработчик старший воспитатель  МБДОУ «Чечеульский детский сад»                                                  </vt:lpstr>
      <vt:lpstr>    Цель:  *развитие познавательного интереса; *формирование речи и коммуникативных качеств Задачи: *обогащение словаря: корреспондент, художник – оформитель, редактор, писатель. *формировать  грамматически правильное построение предложения – вопроса и составление связного рассказа по теме; *развивать общительность с взрослыми людьми;   </vt:lpstr>
      <vt:lpstr>Мотивация -  Взрослый, обращаясь к детям: «Скоро праздник «День матери». К празднику мне поручено составить рассказ о том, как относятся взрослые нашего детского сада, ваши мамы, папы к своим мамам»</vt:lpstr>
      <vt:lpstr>Проблема - сомнение </vt:lpstr>
      <vt:lpstr>ИНТЕРАКТИВНАЯ ФОРМА «ИНТЕРВЬЮ»</vt:lpstr>
      <vt:lpstr>Организация деятельности: 1 этап: распределение ролей – (кто кем будет)</vt:lpstr>
      <vt:lpstr>2 ЭТАП</vt:lpstr>
      <vt:lpstr>                                        3 ЭТАП   ПРОДУКТ ДЕЯТЕЛЬНОСТИ   *Художественное оформление  рассказа *Презентация родителям, сотрудникам ДОУ *Оформленное издание в центре «Любимые книги»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Mother's Day, mother</dc:subject>
  <dc:creator>Валерий Устинов</dc:creator>
  <cp:keywords>Mother's Day, mother, free, powerpoint template, download, slideshow template, POT, POTX</cp:keywords>
  <dc:description>Made by Moyea Software. To find more free PowerPoint templates, please visit http://www.dvd-ppt-slideshow.com/powerpoint-knowledge/powerpoint-templates.html</dc:description>
  <cp:lastModifiedBy>роб</cp:lastModifiedBy>
  <cp:revision>10</cp:revision>
  <cp:lastPrinted>1601-01-01T00:00:00Z</cp:lastPrinted>
  <dcterms:created xsi:type="dcterms:W3CDTF">2015-09-11T13:54:09Z</dcterms:created>
  <dcterms:modified xsi:type="dcterms:W3CDTF">2016-11-20T03:27:22Z</dcterms:modified>
  <cp:category>Festival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